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85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798-70CF-480C-9A0F-9702780F999A}" type="datetimeFigureOut">
              <a:rPr lang="en-CA" smtClean="0"/>
              <a:pPr/>
              <a:t>14/01/2016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B72D-20EC-446D-B4DD-A23DDCB910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798-70CF-480C-9A0F-9702780F999A}" type="datetimeFigureOut">
              <a:rPr lang="en-CA" smtClean="0"/>
              <a:pPr/>
              <a:t>14/01/2016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B72D-20EC-446D-B4DD-A23DDCB910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798-70CF-480C-9A0F-9702780F999A}" type="datetimeFigureOut">
              <a:rPr lang="en-CA" smtClean="0"/>
              <a:pPr/>
              <a:t>14/01/2016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B72D-20EC-446D-B4DD-A23DDCB910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798-70CF-480C-9A0F-9702780F999A}" type="datetimeFigureOut">
              <a:rPr lang="en-CA" smtClean="0"/>
              <a:pPr/>
              <a:t>14/01/2016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B72D-20EC-446D-B4DD-A23DDCB910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798-70CF-480C-9A0F-9702780F999A}" type="datetimeFigureOut">
              <a:rPr lang="en-CA" smtClean="0"/>
              <a:pPr/>
              <a:t>14/01/2016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B72D-20EC-446D-B4DD-A23DDCB910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798-70CF-480C-9A0F-9702780F999A}" type="datetimeFigureOut">
              <a:rPr lang="en-CA" smtClean="0"/>
              <a:pPr/>
              <a:t>14/01/2016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B72D-20EC-446D-B4DD-A23DDCB910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798-70CF-480C-9A0F-9702780F999A}" type="datetimeFigureOut">
              <a:rPr lang="en-CA" smtClean="0"/>
              <a:pPr/>
              <a:t>14/01/2016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B72D-20EC-446D-B4DD-A23DDCB910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798-70CF-480C-9A0F-9702780F999A}" type="datetimeFigureOut">
              <a:rPr lang="en-CA" smtClean="0"/>
              <a:pPr/>
              <a:t>14/01/2016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B72D-20EC-446D-B4DD-A23DDCB910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798-70CF-480C-9A0F-9702780F999A}" type="datetimeFigureOut">
              <a:rPr lang="en-CA" smtClean="0"/>
              <a:pPr/>
              <a:t>14/01/2016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B72D-20EC-446D-B4DD-A23DDCB910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798-70CF-480C-9A0F-9702780F999A}" type="datetimeFigureOut">
              <a:rPr lang="en-CA" smtClean="0"/>
              <a:pPr/>
              <a:t>14/01/2016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B72D-20EC-446D-B4DD-A23DDCB910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D798-70CF-480C-9A0F-9702780F999A}" type="datetimeFigureOut">
              <a:rPr lang="en-CA" smtClean="0"/>
              <a:pPr/>
              <a:t>14/01/2016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B72D-20EC-446D-B4DD-A23DDCB910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7D798-70CF-480C-9A0F-9702780F999A}" type="datetimeFigureOut">
              <a:rPr lang="en-CA" smtClean="0"/>
              <a:pPr/>
              <a:t>14/01/2016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4B72D-20EC-446D-B4DD-A23DDCB910E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5vchseiimgimage" descr="https://static.wixstatic.com/media/d5781c_c1b4a957c6de49f1ba6a978511f6cdd3.jpg/v1/fill/w_981,h_500,al_c,q_85,usm_0.66_1.00_0.01,lg_1/d5781c_c1b4a957c6de49f1ba6a978511f6cdd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WPht0-17giimgimage" descr="https://static.wixstatic.com/media/7e7b63_67181021c29645c3949070c93c568d18.jpg/v1/fill/w_140,h_233,al_c,q_75,usm_0.50_1.20_0.00/7e7b63_67181021c29645c3949070c93c568d1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2976" y="5940152"/>
            <a:ext cx="792088" cy="992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Visit your St. Thomas More Website often at</a:t>
            </a:r>
            <a:br>
              <a:rPr lang="en-CA" dirty="0" smtClean="0"/>
            </a:br>
            <a:r>
              <a:rPr lang="en-CA" dirty="0" smtClean="0"/>
              <a:t> </a:t>
            </a:r>
            <a:r>
              <a:rPr lang="en-CA" sz="3600" dirty="0" smtClean="0"/>
              <a:t>stthomasmorecatholicchurch.com</a:t>
            </a: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4" name="i5xpacctimgimage" descr="https://static.wixstatic.com/media/d5781c_a9787ce86ee146b9911240cdef34181f.jpg/v1/fit/w_996,h_650,q_85,usm_0.66_1.00_0.01/d5781c_a9787ce86ee146b9911240cdef34181f.jpg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656" y="3059832"/>
            <a:ext cx="6172200" cy="4028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772816" y="31318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Contact the Parish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1988840" y="363589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Bulletins &amp; Calendars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1700808" y="41399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Sacraments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4797152" y="56521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Ministries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4941168" y="413995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Parish Groups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3861048" y="31318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Mass Times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4365104" y="36358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Parish Events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1916832" y="464400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Parish History</a:t>
            </a:r>
            <a:endParaRPr lang="en-CA" dirty="0"/>
          </a:p>
        </p:txBody>
      </p:sp>
      <p:sp>
        <p:nvSpPr>
          <p:cNvPr id="20" name="TextBox 19"/>
          <p:cNvSpPr txBox="1"/>
          <p:nvPr/>
        </p:nvSpPr>
        <p:spPr>
          <a:xfrm>
            <a:off x="5373216" y="31318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Photos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2636912" y="66602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Resources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3645024" y="464400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Catholic News Agency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2996952" y="413995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Confession Times</a:t>
            </a:r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1772816" y="51480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Pope Francis Today</a:t>
            </a:r>
            <a:endParaRPr lang="en-CA" dirty="0"/>
          </a:p>
        </p:txBody>
      </p:sp>
      <p:sp>
        <p:nvSpPr>
          <p:cNvPr id="25" name="TextBox 24"/>
          <p:cNvSpPr txBox="1"/>
          <p:nvPr/>
        </p:nvSpPr>
        <p:spPr>
          <a:xfrm>
            <a:off x="4149080" y="514806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Daily Year of Mercy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700808" y="615617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Holy Hour Times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1844824" y="565212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Refugee Family Sponsorship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4221088" y="66602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And more ...</a:t>
            </a:r>
            <a:endParaRPr lang="en-CA" dirty="0"/>
          </a:p>
        </p:txBody>
      </p:sp>
      <p:sp>
        <p:nvSpPr>
          <p:cNvPr id="29" name="TextBox 28"/>
          <p:cNvSpPr txBox="1"/>
          <p:nvPr/>
        </p:nvSpPr>
        <p:spPr>
          <a:xfrm>
            <a:off x="3789040" y="615617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Ministry Schedules</a:t>
            </a:r>
            <a:endParaRPr lang="en-CA" dirty="0"/>
          </a:p>
        </p:txBody>
      </p:sp>
      <p:pic>
        <p:nvPicPr>
          <p:cNvPr id="31" name="Picture 30" descr="C:\Users\Owner\AppData\Local\Microsoft\Windows\Temporary Internet Files\Content.Outlook\6S544YPY\IMG_0161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9040" y="2051720"/>
            <a:ext cx="943795" cy="943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 descr="Related image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48880" y="2123728"/>
            <a:ext cx="610735" cy="79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ight Arrow 32"/>
          <p:cNvSpPr/>
          <p:nvPr/>
        </p:nvSpPr>
        <p:spPr>
          <a:xfrm>
            <a:off x="3212976" y="2339752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7" name="imageZoomCompimage_sz2imageimage" descr="https://static.wixstatic.com/media/d5781c_a9d7818c93ab4502bacc22b78926cb83.jpg/v1/fit/w_755,h_500,q_90,usm_0.66_1.00_0.01/d5781c_a9d7818c93ab4502bacc22b78926cb83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6712" y="7308304"/>
            <a:ext cx="2370396" cy="156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imageZoomCompimage_s2kimageimage" descr="https://static.wixstatic.com/media/d5781c_16a5af0a96fd4593bff863412456bde9.jpg/v1/fit/w_691,h_461,q_90,usm_0.66_1.00_0.01/d5781c_16a5af0a96fd4593bff863412456bde9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3016" y="7308304"/>
            <a:ext cx="2372923" cy="15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50</Words>
  <Application>Microsoft Office PowerPoint</Application>
  <PresentationFormat>Letter Paper (8.5x11 in)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Visit your St. Thomas More Website often at  stthomasmorecatholicchurch.com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NCDSB</cp:lastModifiedBy>
  <cp:revision>28</cp:revision>
  <cp:lastPrinted>2016-01-14T17:57:57Z</cp:lastPrinted>
  <dcterms:created xsi:type="dcterms:W3CDTF">2016-01-13T13:15:07Z</dcterms:created>
  <dcterms:modified xsi:type="dcterms:W3CDTF">2016-01-14T18:24:51Z</dcterms:modified>
</cp:coreProperties>
</file>