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4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08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30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0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5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3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7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1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35E72C73-2D91-4E12-BA25-F0AA0C03599B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6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70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24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71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05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5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924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olmcridgewoodresources.files.wordpress.com/2013/12/adven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25" y="2425315"/>
            <a:ext cx="5218681" cy="39140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HIM IN </a:t>
            </a:r>
            <a:r>
              <a:rPr lang="en-US" dirty="0" smtClean="0"/>
              <a:t>ADVENT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67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homele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12"/>
          <a:stretch/>
        </p:blipFill>
        <p:spPr bwMode="auto">
          <a:xfrm rot="399872">
            <a:off x="3126098" y="1478035"/>
            <a:ext cx="3646770" cy="3139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christmas di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4610">
            <a:off x="442757" y="414203"/>
            <a:ext cx="3406775" cy="25550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w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9180">
            <a:off x="6146554" y="3639154"/>
            <a:ext cx="3724442" cy="2474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l'arche jean vani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6784">
            <a:off x="8973535" y="529493"/>
            <a:ext cx="3005674" cy="20055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kids holding hands lov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6741" r="17128" b="7167"/>
          <a:stretch/>
        </p:blipFill>
        <p:spPr bwMode="auto">
          <a:xfrm>
            <a:off x="9226108" y="3006126"/>
            <a:ext cx="2868562" cy="24377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muslim and christian friend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5042">
            <a:off x="73505" y="3337290"/>
            <a:ext cx="3747032" cy="27887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po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5518">
            <a:off x="5884462" y="942266"/>
            <a:ext cx="4051958" cy="27052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ktn.com/assets/images/vatican-christmas-eve-mass-201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464688"/>
            <a:ext cx="3277122" cy="1842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46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advent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4533901"/>
            <a:ext cx="3459011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43275" y="6524624"/>
            <a:ext cx="8848725" cy="333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82735" y="885887"/>
            <a:ext cx="682430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Our Father,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Who art</a:t>
            </a:r>
            <a:r>
              <a:rPr lang="en-US" sz="2400" b="1" dirty="0">
                <a:solidFill>
                  <a:schemeClr val="bg1"/>
                </a:solidFill>
              </a:rPr>
              <a:t> in heaven,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hallowed be thy name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Thy </a:t>
            </a:r>
            <a:r>
              <a:rPr lang="en-US" sz="2400" b="1" dirty="0">
                <a:solidFill>
                  <a:schemeClr val="bg1"/>
                </a:solidFill>
              </a:rPr>
              <a:t>kingdom come,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thy </a:t>
            </a:r>
            <a:r>
              <a:rPr lang="en-US" sz="2400" b="1" dirty="0">
                <a:solidFill>
                  <a:schemeClr val="bg1"/>
                </a:solidFill>
              </a:rPr>
              <a:t>will be done,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on </a:t>
            </a:r>
            <a:r>
              <a:rPr lang="en-US" sz="2400" b="1" dirty="0">
                <a:solidFill>
                  <a:schemeClr val="bg1"/>
                </a:solidFill>
              </a:rPr>
              <a:t>earth as it is in heaven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Give </a:t>
            </a:r>
            <a:r>
              <a:rPr lang="en-US" sz="2400" b="1" dirty="0">
                <a:solidFill>
                  <a:schemeClr val="bg1"/>
                </a:solidFill>
              </a:rPr>
              <a:t>us this day our daily bread,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and </a:t>
            </a:r>
            <a:r>
              <a:rPr lang="en-US" sz="2400" b="1" dirty="0">
                <a:solidFill>
                  <a:schemeClr val="bg1"/>
                </a:solidFill>
              </a:rPr>
              <a:t>forgive us our </a:t>
            </a:r>
            <a:r>
              <a:rPr lang="en-US" sz="2400" b="1" dirty="0" smtClean="0">
                <a:solidFill>
                  <a:schemeClr val="bg1"/>
                </a:solidFill>
              </a:rPr>
              <a:t>trespasses,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as </a:t>
            </a:r>
            <a:r>
              <a:rPr lang="en-US" sz="2400" b="1" dirty="0">
                <a:solidFill>
                  <a:schemeClr val="bg1"/>
                </a:solidFill>
              </a:rPr>
              <a:t>we </a:t>
            </a:r>
            <a:r>
              <a:rPr lang="en-US" sz="2400" b="1" dirty="0" smtClean="0">
                <a:solidFill>
                  <a:schemeClr val="bg1"/>
                </a:solidFill>
              </a:rPr>
              <a:t>forgive those who trespass against us.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And </a:t>
            </a:r>
            <a:r>
              <a:rPr lang="en-US" sz="2400" b="1" dirty="0">
                <a:solidFill>
                  <a:schemeClr val="bg1"/>
                </a:solidFill>
              </a:rPr>
              <a:t>lead us not into temptation, 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but </a:t>
            </a:r>
            <a:r>
              <a:rPr lang="en-US" sz="2400" b="1" dirty="0">
                <a:solidFill>
                  <a:schemeClr val="bg1"/>
                </a:solidFill>
              </a:rPr>
              <a:t>deliver us from evil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Amen.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244</TotalTime>
  <Words>7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2</vt:lpstr>
      <vt:lpstr>Quotable</vt:lpstr>
      <vt:lpstr>LOVING HIM IN ADVENT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Wood, Krista</dc:creator>
  <cp:lastModifiedBy>Wood, Krista</cp:lastModifiedBy>
  <cp:revision>5</cp:revision>
  <dcterms:created xsi:type="dcterms:W3CDTF">2016-11-22T18:28:18Z</dcterms:created>
  <dcterms:modified xsi:type="dcterms:W3CDTF">2016-12-15T00:26:52Z</dcterms:modified>
</cp:coreProperties>
</file>