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atholic adv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044" y="1194211"/>
            <a:ext cx="7945913" cy="446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67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9508" y="4907021"/>
            <a:ext cx="7152984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Response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was made flesh and dwelt among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us.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thenewage.net.au/wp-content/uploads/2014/12/nativity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039" y="1015928"/>
            <a:ext cx="6151922" cy="389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46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98521" y="1373970"/>
            <a:ext cx="9994959" cy="41100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made flesh, you came to dwell among us long ago.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matter how dull and lifeless,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happy and fulfilling our lives may be,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always need for a deeper awareness of your hopeful presence.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signs of your coming,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signs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your continued presence,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everywhere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our lives.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Freshen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 our vision so that we can recognize your dwelling within us and among us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move hurriedly in this busy season of the year. 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 our lives be filled with love for all those who come our way. 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4002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225</TotalTime>
  <Words>26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Century Gothic</vt:lpstr>
      <vt:lpstr>Times New Roman</vt:lpstr>
      <vt:lpstr>Wingdings 3</vt:lpstr>
      <vt:lpstr>Ion Boardroom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Wood, Krista</dc:creator>
  <cp:lastModifiedBy>Wood, Krista</cp:lastModifiedBy>
  <cp:revision>2</cp:revision>
  <dcterms:created xsi:type="dcterms:W3CDTF">2016-11-22T18:28:18Z</dcterms:created>
  <dcterms:modified xsi:type="dcterms:W3CDTF">2016-11-22T22:14:10Z</dcterms:modified>
</cp:coreProperties>
</file>