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1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81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8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4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9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5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1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3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0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5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4A2457-EECB-4C45-ADD9-0F57DA43359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7366D4-90A0-4554-8B3F-17C9B5C3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one family in chris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8" y="513791"/>
            <a:ext cx="10276537" cy="576820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6625" y="1248355"/>
            <a:ext cx="8992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Leave anything that holds you back from deeper love. </a:t>
            </a:r>
            <a:br>
              <a:rPr lang="en-US" sz="2800" dirty="0" smtClean="0">
                <a:effectLst/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en-US" sz="2800" dirty="0" smtClean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Come, follow me.</a:t>
            </a:r>
            <a:endParaRPr lang="en-US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0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ppliedfaithorg.files.wordpress.com/2015/06/zacchaeus-in-a-tree-w-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20" y="674270"/>
            <a:ext cx="8162160" cy="55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7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s.nd.edu/oblation/files/2014/08/Mary-of-Nazareth-Nativ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35" y="660290"/>
            <a:ext cx="8306131" cy="5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5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ytimg.com/vi/qPdD--sbxSA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10212" r="1316" b="12106"/>
          <a:stretch/>
        </p:blipFill>
        <p:spPr bwMode="auto">
          <a:xfrm>
            <a:off x="1502818" y="666493"/>
            <a:ext cx="9186364" cy="55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freebibleimages.org/stories/FB_LUMO_Jesus_Matthew/overview_images/001-lumo-jesus-matthew.jpg?1441363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89" y="651966"/>
            <a:ext cx="7405422" cy="55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7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ds.org/bc/content/bible-videos/videos/jesus-teaches-a-samaritan-woman/images/a-woman-of-sama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50" y="771166"/>
            <a:ext cx="7973501" cy="53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0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eyondstones.files.wordpress.com/2015/02/washing-fe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66" y="702125"/>
            <a:ext cx="7271669" cy="54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9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lds.org/bc/content/bible-videos/videos/Lazarus-is-raised/images/christ-comes-to-lazarus-to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42" y="635228"/>
            <a:ext cx="8381316" cy="55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our father graphi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1" y="743554"/>
            <a:ext cx="10045948" cy="5322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21" y="4460672"/>
            <a:ext cx="1658708" cy="1604893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43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10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Krista</dc:creator>
  <cp:lastModifiedBy>Wood, Krista</cp:lastModifiedBy>
  <cp:revision>8</cp:revision>
  <dcterms:created xsi:type="dcterms:W3CDTF">2016-08-31T13:43:37Z</dcterms:created>
  <dcterms:modified xsi:type="dcterms:W3CDTF">2016-08-31T15:03:12Z</dcterms:modified>
</cp:coreProperties>
</file>