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9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5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91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1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93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806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80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0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75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2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2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819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184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17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242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93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255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60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4A2457-EECB-4C45-ADD9-0F57DA43359C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F7366D4-90A0-4554-8B3F-17C9B5C31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Image result for one family in christ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58" y="513791"/>
            <a:ext cx="10276537" cy="5768200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16625" y="1248355"/>
            <a:ext cx="89924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effectLst/>
                <a:latin typeface="Candara" panose="020E0502030303020204" pitchFamily="34" charset="0"/>
                <a:ea typeface="Calibri" panose="020F0502020204030204" pitchFamily="34" charset="0"/>
              </a:rPr>
              <a:t>Leave anything that holds you back from deeper love. </a:t>
            </a:r>
            <a:br>
              <a:rPr lang="en-US" sz="2800" dirty="0" smtClean="0">
                <a:effectLst/>
                <a:latin typeface="Candara" panose="020E0502030303020204" pitchFamily="34" charset="0"/>
                <a:ea typeface="Calibri" panose="020F0502020204030204" pitchFamily="34" charset="0"/>
              </a:rPr>
            </a:br>
            <a:r>
              <a:rPr lang="en-US" sz="2800" dirty="0" smtClean="0">
                <a:effectLst/>
                <a:latin typeface="Candara" panose="020E0502030303020204" pitchFamily="34" charset="0"/>
                <a:ea typeface="Calibri" panose="020F0502020204030204" pitchFamily="34" charset="0"/>
              </a:rPr>
              <a:t>Come, follow me.</a:t>
            </a:r>
            <a:endParaRPr lang="en-US" sz="28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01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ppliedfaithorg.files.wordpress.com/2015/06/zacchaeus-in-a-tree-w-j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920" y="674270"/>
            <a:ext cx="8162160" cy="550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07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blogs.nd.edu/oblation/files/2014/08/Mary-of-Nazareth-Nativit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935" y="660290"/>
            <a:ext cx="8306131" cy="553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35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i.ytimg.com/vi/qPdD--sbxSA/hq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" t="10212" r="1316" b="12106"/>
          <a:stretch/>
        </p:blipFill>
        <p:spPr bwMode="auto">
          <a:xfrm>
            <a:off x="1502818" y="666493"/>
            <a:ext cx="9186364" cy="552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85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freebibleimages.org/stories/FB_LUMO_Jesus_Matthew/overview_images/001-lumo-jesus-matthew.jpg?14413631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289" y="651966"/>
            <a:ext cx="7405422" cy="555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77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lds.org/bc/content/bible-videos/videos/jesus-teaches-a-samaritan-woman/images/a-woman-of-samar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250" y="771166"/>
            <a:ext cx="7973501" cy="531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50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beyondstones.files.wordpress.com/2015/02/washing-fee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166" y="702125"/>
            <a:ext cx="7271669" cy="54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296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lds.org/bc/content/bible-videos/videos/Lazarus-is-raised/images/christ-comes-to-lazarus-tom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42" y="635228"/>
            <a:ext cx="8381316" cy="558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0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Image result for our father graphic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81" y="743554"/>
            <a:ext cx="10045948" cy="53220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21" y="4460672"/>
            <a:ext cx="1658708" cy="1604893"/>
          </a:xfrm>
          <a:prstGeom prst="snip2Same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84315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79</TotalTime>
  <Words>10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Candara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Wood, Krista</dc:creator>
  <cp:lastModifiedBy>Wood, Krista</cp:lastModifiedBy>
  <cp:revision>8</cp:revision>
  <dcterms:created xsi:type="dcterms:W3CDTF">2016-08-31T13:43:37Z</dcterms:created>
  <dcterms:modified xsi:type="dcterms:W3CDTF">2016-08-31T15:03:12Z</dcterms:modified>
</cp:coreProperties>
</file>