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5" autoAdjust="0"/>
  </p:normalViewPr>
  <p:slideViewPr>
    <p:cSldViewPr snapToGrid="0">
      <p:cViewPr varScale="1">
        <p:scale>
          <a:sx n="94" d="100"/>
          <a:sy n="94" d="100"/>
        </p:scale>
        <p:origin x="-21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A213-B4E9-4017-A8B0-233D10AA1A1F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0D81A-DC83-43A8-84EE-7489DBAB84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0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0D81A-DC83-43A8-84EE-7489DBAB841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18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3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6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26B4-97CB-49E6-A49B-ACCE84849ECC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FB1F-5171-4D86-A423-FC3F3B44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0"/>
            <a:ext cx="12254144" cy="689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1013" y="286739"/>
            <a:ext cx="5317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Know Him Through Prayer</a:t>
            </a:r>
            <a:endParaRPr lang="en-US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77" y="0"/>
            <a:ext cx="535693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0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35" y="0"/>
            <a:ext cx="6724834" cy="6858000"/>
          </a:xfrm>
        </p:spPr>
      </p:pic>
    </p:spTree>
    <p:extLst>
      <p:ext uri="{BB962C8B-B14F-4D97-AF65-F5344CB8AC3E}">
        <p14:creationId xmlns:p14="http://schemas.microsoft.com/office/powerpoint/2010/main" val="21743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elle\Pictures\Brooklyn_Museum_-_The_Lord's_Prayer_(Le_Pater_Noster)_-_James_Tiss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2" y="-141424"/>
            <a:ext cx="5553405" cy="724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helle\Pictures\t-he-lords-prayer-1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63" y="0"/>
            <a:ext cx="6663737" cy="69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elle\Pictures\tumblr_natf5y3S2Q1txld9uo1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9" y="490444"/>
            <a:ext cx="10819077" cy="59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le\Pictures\Rublëvs-Trinity-wikicommon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522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0500" y="584200"/>
            <a:ext cx="46355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i="1" dirty="0" smtClean="0"/>
              <a:t>Glory</a:t>
            </a:r>
            <a:r>
              <a:rPr lang="en-CA" sz="3600" i="1" dirty="0" smtClean="0"/>
              <a:t> </a:t>
            </a:r>
            <a:r>
              <a:rPr lang="en-CA" sz="5400" i="1" dirty="0" smtClean="0"/>
              <a:t>Be</a:t>
            </a:r>
          </a:p>
          <a:p>
            <a:r>
              <a:rPr lang="en-CA" sz="3600" i="1" dirty="0" smtClean="0"/>
              <a:t>Glory be to the Father, and to the Son, and to the Holy Spirit; as it was in the beginning, is now, and ever shall be, world without end. </a:t>
            </a:r>
            <a:endParaRPr lang="en-CA" sz="3600" i="1" dirty="0"/>
          </a:p>
          <a:p>
            <a:r>
              <a:rPr lang="en-CA" sz="3600" i="1" dirty="0" smtClean="0"/>
              <a:t>Amen.</a:t>
            </a:r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23634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82" y="763480"/>
            <a:ext cx="8673008" cy="5424256"/>
          </a:xfrm>
        </p:spPr>
      </p:pic>
      <p:sp>
        <p:nvSpPr>
          <p:cNvPr id="2" name="TextBox 1"/>
          <p:cNvSpPr txBox="1"/>
          <p:nvPr/>
        </p:nvSpPr>
        <p:spPr>
          <a:xfrm>
            <a:off x="2565647" y="4571999"/>
            <a:ext cx="859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CC99"/>
                </a:solidFill>
              </a:rPr>
              <a:t>Amen.</a:t>
            </a:r>
            <a:endParaRPr lang="en-US" sz="1600" dirty="0">
              <a:solidFill>
                <a:srgbClr val="FFCC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647" y="4910553"/>
            <a:ext cx="3322039" cy="1161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47</Words>
  <Application>Microsoft Office PowerPoint</Application>
  <PresentationFormat>Custom</PresentationFormat>
  <Paragraphs>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Michelle</dc:creator>
  <cp:lastModifiedBy>Wood, Krista</cp:lastModifiedBy>
  <cp:revision>13</cp:revision>
  <dcterms:created xsi:type="dcterms:W3CDTF">2016-05-12T12:35:11Z</dcterms:created>
  <dcterms:modified xsi:type="dcterms:W3CDTF">2016-05-30T12:31:03Z</dcterms:modified>
</cp:coreProperties>
</file>