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59" r:id="rId6"/>
    <p:sldId id="261" r:id="rId7"/>
    <p:sldId id="265" r:id="rId8"/>
    <p:sldId id="260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546" y="-4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02CD6-8022-4627-8E06-E8A75530328D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539AB-BB4D-4B05-9BAE-0A52AE82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90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1200" b="1" dirty="0" smtClean="0"/>
              <a:t>And do not underestimate the importance of being fulfilled,</a:t>
            </a:r>
          </a:p>
          <a:p>
            <a:pPr algn="ctr"/>
            <a:r>
              <a:rPr lang="en-US" sz="1200" b="1" dirty="0" smtClean="0"/>
              <a:t> for if you are not whole in your satisfaction,</a:t>
            </a:r>
          </a:p>
          <a:p>
            <a:pPr algn="ctr"/>
            <a:r>
              <a:rPr lang="en-US" sz="1200" b="1" dirty="0" smtClean="0"/>
              <a:t> you cannot wholly give it to others.</a:t>
            </a:r>
          </a:p>
          <a:p>
            <a:pPr algn="ctr"/>
            <a:endParaRPr lang="en-US" sz="1200" b="1" dirty="0" smtClean="0"/>
          </a:p>
          <a:p>
            <a:pPr algn="ctr"/>
            <a:r>
              <a:rPr lang="en-US" sz="1200" b="1" dirty="0" smtClean="0"/>
              <a:t>Step forward to another day,</a:t>
            </a:r>
          </a:p>
          <a:p>
            <a:pPr algn="ctr"/>
            <a:r>
              <a:rPr lang="en-US" sz="1200" b="1" dirty="0" smtClean="0"/>
              <a:t> taking with you the best of the last and the lessons learned.</a:t>
            </a:r>
          </a:p>
          <a:p>
            <a:pPr algn="ctr"/>
            <a:r>
              <a:rPr lang="en-US" sz="1200" b="1" dirty="0" smtClean="0"/>
              <a:t>But remember, even when we are dissatisfied with ourselves, </a:t>
            </a:r>
          </a:p>
          <a:p>
            <a:pPr algn="ctr"/>
            <a:r>
              <a:rPr lang="en-US" sz="1200" b="1" dirty="0" smtClean="0"/>
              <a:t>there is One who knows us completely and will not desert us.</a:t>
            </a:r>
          </a:p>
          <a:p>
            <a:pPr algn="ctr"/>
            <a:endParaRPr lang="en-US" sz="1200" b="1" dirty="0" smtClean="0"/>
          </a:p>
          <a:p>
            <a:pPr algn="ctr"/>
            <a:r>
              <a:rPr lang="en-US" sz="1200" b="1" dirty="0" smtClean="0"/>
              <a:t>Take courage to live at a slower pace </a:t>
            </a:r>
          </a:p>
          <a:p>
            <a:pPr algn="ctr"/>
            <a:r>
              <a:rPr lang="en-US" sz="1200" b="1" dirty="0" smtClean="0"/>
              <a:t>and to listen to the self you have yet to discover.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539AB-BB4D-4B05-9BAE-0A52AE82E0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51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1000" b="0" dirty="0" smtClean="0"/>
              <a:t>In your laughter, let there be happiness,</a:t>
            </a:r>
          </a:p>
          <a:p>
            <a:pPr algn="ctr"/>
            <a:r>
              <a:rPr lang="en-US" sz="1000" b="0" dirty="0" smtClean="0"/>
              <a:t> in your tears, renewal.</a:t>
            </a:r>
          </a:p>
          <a:p>
            <a:pPr algn="ctr"/>
            <a:r>
              <a:rPr lang="en-US" sz="1000" b="0" dirty="0" smtClean="0"/>
              <a:t>In your quiet moments, contentment,</a:t>
            </a:r>
          </a:p>
          <a:p>
            <a:pPr algn="ctr"/>
            <a:r>
              <a:rPr lang="en-US" sz="1000" b="0" dirty="0" smtClean="0"/>
              <a:t> in your dreams, a future promise.</a:t>
            </a:r>
          </a:p>
          <a:p>
            <a:pPr algn="ctr"/>
            <a:endParaRPr lang="en-US" sz="1000" b="0" dirty="0" smtClean="0"/>
          </a:p>
          <a:p>
            <a:pPr algn="ctr"/>
            <a:r>
              <a:rPr lang="en-US" sz="1000" b="0" dirty="0" smtClean="0"/>
              <a:t>Let there be peace in your time alone and friendship in a crowd.</a:t>
            </a:r>
          </a:p>
          <a:p>
            <a:pPr algn="ctr"/>
            <a:r>
              <a:rPr lang="en-US" sz="1000" b="0" dirty="0" smtClean="0"/>
              <a:t>Let your knowledge of yourself bring you</a:t>
            </a:r>
          </a:p>
          <a:p>
            <a:pPr algn="ctr"/>
            <a:r>
              <a:rPr lang="en-US" sz="1000" b="0" dirty="0" smtClean="0"/>
              <a:t> to a greater understanding of what you can achieve.</a:t>
            </a:r>
          </a:p>
          <a:p>
            <a:pPr algn="ctr"/>
            <a:endParaRPr lang="en-US" sz="1000" b="0" dirty="0" smtClean="0"/>
          </a:p>
          <a:p>
            <a:pPr algn="ctr"/>
            <a:r>
              <a:rPr lang="en-US" sz="1000" b="0" dirty="0" smtClean="0"/>
              <a:t>Do not place too great a value on material world, but take time</a:t>
            </a:r>
          </a:p>
          <a:p>
            <a:pPr algn="ctr"/>
            <a:r>
              <a:rPr lang="en-US" sz="1000" b="0" dirty="0" smtClean="0"/>
              <a:t> to listen to the ballad of the birds in green valleys</a:t>
            </a:r>
          </a:p>
          <a:p>
            <a:pPr algn="ctr"/>
            <a:endParaRPr lang="en-US" sz="1000" b="0" dirty="0" smtClean="0"/>
          </a:p>
          <a:p>
            <a:pPr algn="ctr"/>
            <a:r>
              <a:rPr lang="en-US" sz="1000" b="0" dirty="0" smtClean="0"/>
              <a:t>Hurry not from one workload to another</a:t>
            </a:r>
          </a:p>
          <a:p>
            <a:pPr algn="ctr"/>
            <a:r>
              <a:rPr lang="en-US" sz="1000" b="0" dirty="0" smtClean="0"/>
              <a:t> without taking time to be aware of your own needs </a:t>
            </a:r>
          </a:p>
          <a:p>
            <a:pPr algn="ctr"/>
            <a:r>
              <a:rPr lang="en-US" sz="1000" b="0" dirty="0" smtClean="0"/>
              <a:t>and the needs of others.</a:t>
            </a:r>
          </a:p>
          <a:p>
            <a:pPr algn="ctr"/>
            <a:r>
              <a:rPr lang="en-US" sz="1000" b="0" dirty="0" smtClean="0"/>
              <a:t>In your laughter, let there be happiness,</a:t>
            </a:r>
          </a:p>
          <a:p>
            <a:pPr algn="ctr"/>
            <a:r>
              <a:rPr lang="en-US" sz="1000" b="0" dirty="0" smtClean="0"/>
              <a:t> in your tears, renewal.</a:t>
            </a:r>
          </a:p>
          <a:p>
            <a:pPr algn="ctr"/>
            <a:r>
              <a:rPr lang="en-US" sz="1000" b="0" dirty="0" smtClean="0"/>
              <a:t>In your quiet moments, contentment,</a:t>
            </a:r>
          </a:p>
          <a:p>
            <a:pPr algn="ctr"/>
            <a:r>
              <a:rPr lang="en-US" sz="1000" b="0" dirty="0" smtClean="0"/>
              <a:t> in your dreams, a future promise.</a:t>
            </a:r>
          </a:p>
          <a:p>
            <a:pPr algn="ctr"/>
            <a:endParaRPr lang="en-US" sz="1000" b="0" dirty="0" smtClean="0"/>
          </a:p>
          <a:p>
            <a:pPr algn="ctr"/>
            <a:r>
              <a:rPr lang="en-US" sz="1000" b="0" dirty="0" smtClean="0"/>
              <a:t>Let there be peace in your time alone and friendship in a crowd.</a:t>
            </a:r>
          </a:p>
          <a:p>
            <a:pPr algn="ctr"/>
            <a:r>
              <a:rPr lang="en-US" sz="1000" b="0" dirty="0" smtClean="0"/>
              <a:t>Let your knowledge of yourself bring you</a:t>
            </a:r>
          </a:p>
          <a:p>
            <a:pPr algn="ctr"/>
            <a:r>
              <a:rPr lang="en-US" sz="1000" b="0" dirty="0" smtClean="0"/>
              <a:t> to a greater understanding of what you can achieve.</a:t>
            </a:r>
          </a:p>
          <a:p>
            <a:pPr algn="ctr"/>
            <a:endParaRPr lang="en-US" sz="1000" b="0" dirty="0" smtClean="0"/>
          </a:p>
          <a:p>
            <a:pPr algn="ctr"/>
            <a:r>
              <a:rPr lang="en-US" sz="1000" b="0" dirty="0" smtClean="0"/>
              <a:t>Do not place too great a value on material world, but take time</a:t>
            </a:r>
          </a:p>
          <a:p>
            <a:pPr algn="ctr"/>
            <a:r>
              <a:rPr lang="en-US" sz="1000" b="0" dirty="0" smtClean="0"/>
              <a:t> to listen to the ballad of the birds in green valleys</a:t>
            </a:r>
          </a:p>
          <a:p>
            <a:pPr algn="ctr"/>
            <a:endParaRPr lang="en-US" sz="1000" b="0" dirty="0" smtClean="0"/>
          </a:p>
          <a:p>
            <a:pPr algn="ctr"/>
            <a:r>
              <a:rPr lang="en-US" sz="1000" b="0" dirty="0" smtClean="0"/>
              <a:t>Hurry not from one workload to another</a:t>
            </a:r>
          </a:p>
          <a:p>
            <a:pPr algn="ctr"/>
            <a:r>
              <a:rPr lang="en-US" sz="1000" b="0" dirty="0" smtClean="0"/>
              <a:t> without taking time to be aware of your own needs </a:t>
            </a:r>
          </a:p>
          <a:p>
            <a:pPr algn="ctr"/>
            <a:r>
              <a:rPr lang="en-US" sz="1000" b="0" dirty="0" smtClean="0"/>
              <a:t>and the needs of others.</a:t>
            </a:r>
          </a:p>
          <a:p>
            <a:endParaRPr lang="en-US" sz="1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539AB-BB4D-4B05-9BAE-0A52AE82E0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8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2510A18-704A-4FCD-8849-9BE473868B54}" type="datetimeFigureOut">
              <a:rPr lang="en-US" smtClean="0"/>
              <a:t>6/7/2016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884339E-7ABD-4CDC-97C3-32E053E8A50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_RjlIPuqy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8229599" cy="1793167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Staff Faith Formation </a:t>
            </a:r>
            <a:br>
              <a:rPr lang="en-US" sz="4800" dirty="0" smtClean="0"/>
            </a:br>
            <a:r>
              <a:rPr lang="en-US" sz="4800" dirty="0" smtClean="0"/>
              <a:t>and Prayer….BE Blessed!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572000"/>
            <a:ext cx="6400800" cy="1473200"/>
          </a:xfrm>
        </p:spPr>
        <p:txBody>
          <a:bodyPr/>
          <a:lstStyle/>
          <a:p>
            <a:r>
              <a:rPr lang="en-US" dirty="0" smtClean="0"/>
              <a:t>June 2016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667000"/>
            <a:ext cx="4495800" cy="2528888"/>
          </a:xfrm>
          <a:prstGeom prst="rect">
            <a:avLst/>
          </a:prstGeom>
          <a:ln w="69850">
            <a:solidFill>
              <a:schemeClr val="bg2">
                <a:lumMod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6010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5105400"/>
            <a:ext cx="7467600" cy="1143000"/>
          </a:xfrm>
        </p:spPr>
        <p:txBody>
          <a:bodyPr/>
          <a:lstStyle/>
          <a:p>
            <a:pPr algn="ctr"/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Summer = Ordinary Time 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447800"/>
            <a:ext cx="2509308" cy="3763962"/>
          </a:xfrm>
        </p:spPr>
      </p:pic>
    </p:spTree>
    <p:extLst>
      <p:ext uri="{BB962C8B-B14F-4D97-AF65-F5344CB8AC3E}">
        <p14:creationId xmlns:p14="http://schemas.microsoft.com/office/powerpoint/2010/main" val="59557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876501"/>
            <a:ext cx="7924800" cy="131859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Images of Summer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2745798" cy="1834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892" y="4724400"/>
            <a:ext cx="2514600" cy="1676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466474"/>
            <a:ext cx="1425443" cy="2138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038600"/>
            <a:ext cx="2424363" cy="16162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4" y="2886039"/>
            <a:ext cx="2147477" cy="14325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768" y="457200"/>
            <a:ext cx="2885397" cy="19235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438" y="4495017"/>
            <a:ext cx="3388058" cy="19057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3903865"/>
            <a:ext cx="1642095" cy="27026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192" y="990600"/>
            <a:ext cx="2137008" cy="16027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200" y="381000"/>
            <a:ext cx="4454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Marcy Woods, a Journey Day Excursion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44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Revelation: 22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466850"/>
            <a:ext cx="5410200" cy="4057650"/>
          </a:xfrm>
        </p:spPr>
      </p:pic>
    </p:spTree>
    <p:extLst>
      <p:ext uri="{BB962C8B-B14F-4D97-AF65-F5344CB8AC3E}">
        <p14:creationId xmlns:p14="http://schemas.microsoft.com/office/powerpoint/2010/main" val="118720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Personal Reflection: </a:t>
            </a:r>
            <a:br>
              <a:rPr lang="en-US" dirty="0" smtClean="0"/>
            </a:br>
            <a:r>
              <a:rPr lang="en-US" dirty="0" smtClean="0"/>
              <a:t>Gifts, Talents, Successes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828800"/>
            <a:ext cx="4549775" cy="4518025"/>
          </a:xfrm>
        </p:spPr>
      </p:pic>
    </p:spTree>
    <p:extLst>
      <p:ext uri="{BB962C8B-B14F-4D97-AF65-F5344CB8AC3E}">
        <p14:creationId xmlns:p14="http://schemas.microsoft.com/office/powerpoint/2010/main" val="136218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St. John the Baptist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447800"/>
            <a:ext cx="3276600" cy="4883872"/>
          </a:xfrm>
        </p:spPr>
      </p:pic>
    </p:spTree>
    <p:extLst>
      <p:ext uri="{BB962C8B-B14F-4D97-AF65-F5344CB8AC3E}">
        <p14:creationId xmlns:p14="http://schemas.microsoft.com/office/powerpoint/2010/main" val="173039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Benedictus – Canticle of Zechariah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4860925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i="1" u="sng" dirty="0" smtClean="0">
                <a:hlinkClick r:id="rId3"/>
              </a:rPr>
              <a:t>https</a:t>
            </a:r>
            <a:r>
              <a:rPr lang="en-US" sz="2400" b="1" i="1" u="sng" dirty="0">
                <a:hlinkClick r:id="rId3"/>
              </a:rPr>
              <a:t>://</a:t>
            </a:r>
            <a:r>
              <a:rPr lang="en-US" sz="2400" b="1" i="1" u="sng" dirty="0" smtClean="0">
                <a:hlinkClick r:id="rId3"/>
              </a:rPr>
              <a:t>www.youtube.com/watch?v=f_RjlIPuqyc</a:t>
            </a:r>
            <a:endParaRPr lang="en-US" sz="2400" b="1" i="1" u="sng" dirty="0" smtClean="0"/>
          </a:p>
          <a:p>
            <a:pPr marL="0" indent="0" algn="ctr">
              <a:buNone/>
            </a:pPr>
            <a:r>
              <a:rPr lang="en-US" sz="2400" b="1" i="1" dirty="0" smtClean="0"/>
              <a:t>2Cellos Live @ Arena Zagreb (2013)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5400" dirty="0" smtClean="0"/>
              <a:t>Creed for the Gentle</a:t>
            </a:r>
            <a:endParaRPr lang="en-US" sz="5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09800"/>
            <a:ext cx="25050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90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295400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CA" dirty="0" smtClean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Creed for the Gentle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1371600"/>
            <a:ext cx="7467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In your laughter, let there be happiness,</a:t>
            </a:r>
          </a:p>
          <a:p>
            <a:pPr algn="ctr"/>
            <a:r>
              <a:rPr lang="en-US" sz="2000" b="1" dirty="0" smtClean="0"/>
              <a:t> in your tears, renewal.</a:t>
            </a:r>
          </a:p>
          <a:p>
            <a:pPr algn="ctr"/>
            <a:r>
              <a:rPr lang="en-US" sz="2000" b="1" dirty="0" smtClean="0"/>
              <a:t>In your quiet moments, contentment,</a:t>
            </a:r>
          </a:p>
          <a:p>
            <a:pPr algn="ctr"/>
            <a:r>
              <a:rPr lang="en-US" sz="2000" b="1" dirty="0" smtClean="0"/>
              <a:t> in your dreams, a future promise.</a:t>
            </a:r>
          </a:p>
          <a:p>
            <a:pPr algn="ctr"/>
            <a:endParaRPr lang="en-US" sz="2000" b="1" dirty="0" smtClean="0"/>
          </a:p>
          <a:p>
            <a:pPr algn="ctr"/>
            <a:r>
              <a:rPr lang="en-US" sz="2000" b="1" dirty="0" smtClean="0"/>
              <a:t>Let there be peace in your time alone and friendship in a crowd.</a:t>
            </a:r>
          </a:p>
          <a:p>
            <a:pPr algn="ctr"/>
            <a:r>
              <a:rPr lang="en-US" sz="2000" b="1" dirty="0" smtClean="0"/>
              <a:t>Let your knowledge of yourself bring you</a:t>
            </a:r>
          </a:p>
          <a:p>
            <a:pPr algn="ctr"/>
            <a:r>
              <a:rPr lang="en-US" sz="2000" b="1" dirty="0" smtClean="0"/>
              <a:t> to a greater understanding of what you can achieve.</a:t>
            </a:r>
          </a:p>
          <a:p>
            <a:pPr algn="ctr"/>
            <a:endParaRPr lang="en-US" sz="2000" b="1" dirty="0" smtClean="0"/>
          </a:p>
          <a:p>
            <a:pPr algn="ctr"/>
            <a:r>
              <a:rPr lang="en-US" sz="2000" b="1" dirty="0" smtClean="0"/>
              <a:t>Do not place too great a value on material world, but take time</a:t>
            </a:r>
          </a:p>
          <a:p>
            <a:pPr algn="ctr"/>
            <a:r>
              <a:rPr lang="en-US" sz="2000" b="1" dirty="0" smtClean="0"/>
              <a:t> to listen to the ballad of the birds in green valleys</a:t>
            </a:r>
          </a:p>
          <a:p>
            <a:pPr algn="ctr"/>
            <a:endParaRPr lang="en-US" sz="2000" b="1" dirty="0" smtClean="0"/>
          </a:p>
          <a:p>
            <a:pPr algn="ctr"/>
            <a:r>
              <a:rPr lang="en-US" sz="2000" b="1" dirty="0" smtClean="0"/>
              <a:t>Hurry not from one workload to another</a:t>
            </a:r>
          </a:p>
          <a:p>
            <a:pPr algn="ctr"/>
            <a:r>
              <a:rPr lang="en-US" sz="2000" b="1" dirty="0" smtClean="0"/>
              <a:t> without taking time to be aware of your own needs </a:t>
            </a:r>
          </a:p>
          <a:p>
            <a:pPr algn="ctr"/>
            <a:r>
              <a:rPr lang="en-US" sz="2000" b="1" dirty="0" smtClean="0"/>
              <a:t>and the needs of others.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1564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6800" y="1219200"/>
            <a:ext cx="6906127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And do not underestimate the importance of being fulfilled,</a:t>
            </a:r>
          </a:p>
          <a:p>
            <a:pPr algn="ctr"/>
            <a:r>
              <a:rPr lang="en-US" sz="2000" b="1" dirty="0" smtClean="0"/>
              <a:t> for if you are not whole in your satisfaction,</a:t>
            </a:r>
          </a:p>
          <a:p>
            <a:pPr algn="ctr"/>
            <a:r>
              <a:rPr lang="en-US" sz="2000" b="1" dirty="0" smtClean="0"/>
              <a:t> you cannot wholly give it to others.</a:t>
            </a:r>
          </a:p>
          <a:p>
            <a:pPr algn="ctr"/>
            <a:endParaRPr lang="en-US" sz="2000" b="1" dirty="0" smtClean="0"/>
          </a:p>
          <a:p>
            <a:pPr algn="ctr"/>
            <a:r>
              <a:rPr lang="en-US" sz="2000" b="1" dirty="0" smtClean="0"/>
              <a:t>Step forward to another day,</a:t>
            </a:r>
          </a:p>
          <a:p>
            <a:pPr algn="ctr"/>
            <a:r>
              <a:rPr lang="en-US" sz="2000" b="1" dirty="0" smtClean="0"/>
              <a:t> taking with you the best of the last and the lessons learned.</a:t>
            </a:r>
          </a:p>
          <a:p>
            <a:pPr algn="ctr"/>
            <a:r>
              <a:rPr lang="en-US" sz="2000" b="1" dirty="0" smtClean="0"/>
              <a:t>But remember, even when we are dissatisfied with ourselves, </a:t>
            </a:r>
          </a:p>
          <a:p>
            <a:pPr algn="ctr"/>
            <a:r>
              <a:rPr lang="en-US" sz="2000" b="1" dirty="0" smtClean="0"/>
              <a:t>there is One who knows us completely and will not desert us.</a:t>
            </a:r>
          </a:p>
          <a:p>
            <a:pPr algn="ctr"/>
            <a:endParaRPr lang="en-US" sz="2000" b="1" dirty="0" smtClean="0"/>
          </a:p>
          <a:p>
            <a:pPr algn="ctr"/>
            <a:r>
              <a:rPr lang="en-US" sz="2000" b="1" dirty="0" smtClean="0"/>
              <a:t>Take courage to live at a slower pace </a:t>
            </a:r>
          </a:p>
          <a:p>
            <a:pPr algn="ctr"/>
            <a:r>
              <a:rPr lang="en-US" sz="2000" b="1" dirty="0" smtClean="0"/>
              <a:t>and to listen to the self you have yet to discover.</a:t>
            </a:r>
          </a:p>
          <a:p>
            <a:pPr algn="ctr"/>
            <a:endParaRPr lang="en-US" sz="2000" b="1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4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Summer…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Be blessed.</a:t>
            </a:r>
          </a:p>
          <a:p>
            <a:pPr marL="0" indent="0" algn="ctr">
              <a:buNone/>
            </a:pPr>
            <a:r>
              <a:rPr lang="en-US" dirty="0" smtClean="0"/>
              <a:t>Be at </a:t>
            </a:r>
            <a:r>
              <a:rPr lang="en-US" dirty="0"/>
              <a:t>peace. 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Please share </a:t>
            </a:r>
            <a:r>
              <a:rPr lang="en-US" dirty="0"/>
              <a:t>a sign of peace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with </a:t>
            </a:r>
            <a:r>
              <a:rPr lang="en-US" dirty="0"/>
              <a:t>those around you.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84" y="274320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7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229</TotalTime>
  <Words>603</Words>
  <Application>Microsoft Office PowerPoint</Application>
  <PresentationFormat>On-screen Show (4:3)</PresentationFormat>
  <Paragraphs>95</Paragraphs>
  <Slides>10</Slides>
  <Notes>2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Trek</vt:lpstr>
      <vt:lpstr>Staff Faith Formation  and Prayer….BE Blessed! </vt:lpstr>
      <vt:lpstr>Summer = Ordinary Time </vt:lpstr>
      <vt:lpstr>Images of Summer</vt:lpstr>
      <vt:lpstr>Revelation: 22</vt:lpstr>
      <vt:lpstr>Personal Reflection:  Gifts, Talents, Successes</vt:lpstr>
      <vt:lpstr>St. John the Baptist</vt:lpstr>
      <vt:lpstr>Benedictus – Canticle of Zechariah </vt:lpstr>
      <vt:lpstr>Creed for the Gentle</vt:lpstr>
      <vt:lpstr>PowerPoint Presentation</vt:lpstr>
      <vt:lpstr>THIS Summer…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 Faith Formation and Prayer</dc:title>
  <dc:creator>Pauco, Terri</dc:creator>
  <cp:lastModifiedBy>Wood, Krista</cp:lastModifiedBy>
  <cp:revision>11</cp:revision>
  <dcterms:created xsi:type="dcterms:W3CDTF">2016-06-06T16:35:55Z</dcterms:created>
  <dcterms:modified xsi:type="dcterms:W3CDTF">2016-06-07T19:56:09Z</dcterms:modified>
</cp:coreProperties>
</file>