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1" r:id="rId7"/>
    <p:sldId id="265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6" y="-4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2CD6-8022-4627-8E06-E8A75530328D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39AB-BB4D-4B05-9BAE-0A52AE82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9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 smtClean="0"/>
              <a:t>And do not underestimate the importance of being fulfilled,</a:t>
            </a:r>
          </a:p>
          <a:p>
            <a:pPr algn="ctr"/>
            <a:r>
              <a:rPr lang="en-US" sz="1200" b="1" dirty="0" smtClean="0"/>
              <a:t> for if you are not whole in your satisfaction,</a:t>
            </a:r>
          </a:p>
          <a:p>
            <a:pPr algn="ctr"/>
            <a:r>
              <a:rPr lang="en-US" sz="1200" b="1" dirty="0" smtClean="0"/>
              <a:t> you cannot wholly give it to others.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Step forward to another day,</a:t>
            </a:r>
          </a:p>
          <a:p>
            <a:pPr algn="ctr"/>
            <a:r>
              <a:rPr lang="en-US" sz="1200" b="1" dirty="0" smtClean="0"/>
              <a:t> taking with you the best of the last and the lessons learned.</a:t>
            </a:r>
          </a:p>
          <a:p>
            <a:pPr algn="ctr"/>
            <a:r>
              <a:rPr lang="en-US" sz="1200" b="1" dirty="0" smtClean="0"/>
              <a:t>But remember, even when we are dissatisfied with ourselves, </a:t>
            </a:r>
          </a:p>
          <a:p>
            <a:pPr algn="ctr"/>
            <a:r>
              <a:rPr lang="en-US" sz="1200" b="1" dirty="0" smtClean="0"/>
              <a:t>there is One who knows us completely and will not desert us.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200" b="1" dirty="0" smtClean="0"/>
              <a:t>Take courage to live at a slower pace </a:t>
            </a:r>
          </a:p>
          <a:p>
            <a:pPr algn="ctr"/>
            <a:r>
              <a:rPr lang="en-US" sz="1200" b="1" dirty="0" smtClean="0"/>
              <a:t>and to listen to the self you have yet to discover.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39AB-BB4D-4B05-9BAE-0A52AE82E0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000" b="0" dirty="0" smtClean="0"/>
              <a:t>In your laughter, let there be happiness,</a:t>
            </a:r>
          </a:p>
          <a:p>
            <a:pPr algn="ctr"/>
            <a:r>
              <a:rPr lang="en-US" sz="1000" b="0" dirty="0" smtClean="0"/>
              <a:t> in your tears, renewal.</a:t>
            </a:r>
          </a:p>
          <a:p>
            <a:pPr algn="ctr"/>
            <a:r>
              <a:rPr lang="en-US" sz="1000" b="0" dirty="0" smtClean="0"/>
              <a:t>In your quiet moments, contentment,</a:t>
            </a:r>
          </a:p>
          <a:p>
            <a:pPr algn="ctr"/>
            <a:r>
              <a:rPr lang="en-US" sz="1000" b="0" dirty="0" smtClean="0"/>
              <a:t> in your dreams, a future promise.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Let there be peace in your time alone and friendship in a crowd.</a:t>
            </a:r>
          </a:p>
          <a:p>
            <a:pPr algn="ctr"/>
            <a:r>
              <a:rPr lang="en-US" sz="1000" b="0" dirty="0" smtClean="0"/>
              <a:t>Let your knowledge of yourself bring you</a:t>
            </a:r>
          </a:p>
          <a:p>
            <a:pPr algn="ctr"/>
            <a:r>
              <a:rPr lang="en-US" sz="1000" b="0" dirty="0" smtClean="0"/>
              <a:t> to a greater understanding of what you can achieve.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Do not place too great a value on material world, but take time</a:t>
            </a:r>
          </a:p>
          <a:p>
            <a:pPr algn="ctr"/>
            <a:r>
              <a:rPr lang="en-US" sz="1000" b="0" dirty="0" smtClean="0"/>
              <a:t> to listen to the ballad of the birds in green valleys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Hurry not from one workload to another</a:t>
            </a:r>
          </a:p>
          <a:p>
            <a:pPr algn="ctr"/>
            <a:r>
              <a:rPr lang="en-US" sz="1000" b="0" dirty="0" smtClean="0"/>
              <a:t> without taking time to be aware of your own needs </a:t>
            </a:r>
          </a:p>
          <a:p>
            <a:pPr algn="ctr"/>
            <a:r>
              <a:rPr lang="en-US" sz="1000" b="0" dirty="0" smtClean="0"/>
              <a:t>and the needs of others.</a:t>
            </a:r>
          </a:p>
          <a:p>
            <a:pPr algn="ctr"/>
            <a:r>
              <a:rPr lang="en-US" sz="1000" b="0" dirty="0" smtClean="0"/>
              <a:t>In your laughter, let there be happiness,</a:t>
            </a:r>
          </a:p>
          <a:p>
            <a:pPr algn="ctr"/>
            <a:r>
              <a:rPr lang="en-US" sz="1000" b="0" dirty="0" smtClean="0"/>
              <a:t> in your tears, renewal.</a:t>
            </a:r>
          </a:p>
          <a:p>
            <a:pPr algn="ctr"/>
            <a:r>
              <a:rPr lang="en-US" sz="1000" b="0" dirty="0" smtClean="0"/>
              <a:t>In your quiet moments, contentment,</a:t>
            </a:r>
          </a:p>
          <a:p>
            <a:pPr algn="ctr"/>
            <a:r>
              <a:rPr lang="en-US" sz="1000" b="0" dirty="0" smtClean="0"/>
              <a:t> in your dreams, a future promise.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Let there be peace in your time alone and friendship in a crowd.</a:t>
            </a:r>
          </a:p>
          <a:p>
            <a:pPr algn="ctr"/>
            <a:r>
              <a:rPr lang="en-US" sz="1000" b="0" dirty="0" smtClean="0"/>
              <a:t>Let your knowledge of yourself bring you</a:t>
            </a:r>
          </a:p>
          <a:p>
            <a:pPr algn="ctr"/>
            <a:r>
              <a:rPr lang="en-US" sz="1000" b="0" dirty="0" smtClean="0"/>
              <a:t> to a greater understanding of what you can achieve.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Do not place too great a value on material world, but take time</a:t>
            </a:r>
          </a:p>
          <a:p>
            <a:pPr algn="ctr"/>
            <a:r>
              <a:rPr lang="en-US" sz="1000" b="0" dirty="0" smtClean="0"/>
              <a:t> to listen to the ballad of the birds in green valleys</a:t>
            </a:r>
          </a:p>
          <a:p>
            <a:pPr algn="ctr"/>
            <a:endParaRPr lang="en-US" sz="1000" b="0" dirty="0" smtClean="0"/>
          </a:p>
          <a:p>
            <a:pPr algn="ctr"/>
            <a:r>
              <a:rPr lang="en-US" sz="1000" b="0" dirty="0" smtClean="0"/>
              <a:t>Hurry not from one workload to another</a:t>
            </a:r>
          </a:p>
          <a:p>
            <a:pPr algn="ctr"/>
            <a:r>
              <a:rPr lang="en-US" sz="1000" b="0" dirty="0" smtClean="0"/>
              <a:t> without taking time to be aware of your own needs </a:t>
            </a:r>
          </a:p>
          <a:p>
            <a:pPr algn="ctr"/>
            <a:r>
              <a:rPr lang="en-US" sz="1000" b="0" dirty="0" smtClean="0"/>
              <a:t>and the needs of others.</a:t>
            </a:r>
          </a:p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39AB-BB4D-4B05-9BAE-0A52AE82E0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510A18-704A-4FCD-8849-9BE473868B54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84339E-7ABD-4CDC-97C3-32E053E8A5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RjlIPuqy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229599" cy="179316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Staff Faith Formation </a:t>
            </a:r>
            <a:br>
              <a:rPr lang="en-US" sz="4800" dirty="0" smtClean="0"/>
            </a:br>
            <a:r>
              <a:rPr lang="en-US" sz="4800" dirty="0" smtClean="0"/>
              <a:t>and Prayer….BE Blessed!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473200"/>
          </a:xfrm>
        </p:spPr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4495800" cy="2528888"/>
          </a:xfrm>
          <a:prstGeom prst="rect">
            <a:avLst/>
          </a:prstGeom>
          <a:ln w="698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01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Summer…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Be blessed.</a:t>
            </a:r>
          </a:p>
          <a:p>
            <a:pPr marL="0" indent="0" algn="ctr">
              <a:buNone/>
            </a:pPr>
            <a:r>
              <a:rPr lang="en-US" dirty="0" smtClean="0"/>
              <a:t>Be at </a:t>
            </a:r>
            <a:r>
              <a:rPr lang="en-US" dirty="0"/>
              <a:t>peace.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share </a:t>
            </a:r>
            <a:r>
              <a:rPr lang="en-US" dirty="0"/>
              <a:t>a sign of peace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with </a:t>
            </a:r>
            <a:r>
              <a:rPr lang="en-US" dirty="0"/>
              <a:t>those around you.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84" y="2743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105400"/>
            <a:ext cx="74676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Summer = Ordinary Time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2509308" cy="3763962"/>
          </a:xfrm>
        </p:spPr>
      </p:pic>
    </p:spTree>
    <p:extLst>
      <p:ext uri="{BB962C8B-B14F-4D97-AF65-F5344CB8AC3E}">
        <p14:creationId xmlns:p14="http://schemas.microsoft.com/office/powerpoint/2010/main" val="5955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76501"/>
            <a:ext cx="7924800" cy="13185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Images of Summer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745798" cy="183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92" y="4724400"/>
            <a:ext cx="25146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466474"/>
            <a:ext cx="1425443" cy="2138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38600"/>
            <a:ext cx="2424363" cy="161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2886039"/>
            <a:ext cx="2147477" cy="1432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68" y="457200"/>
            <a:ext cx="2885397" cy="1923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38" y="4495017"/>
            <a:ext cx="3388058" cy="1905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903865"/>
            <a:ext cx="1642095" cy="2702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92" y="990600"/>
            <a:ext cx="2137008" cy="16027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81000"/>
            <a:ext cx="445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Marcy Woods, a Journey Day Excursion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Revelation: 22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66850"/>
            <a:ext cx="5410200" cy="4057650"/>
          </a:xfrm>
        </p:spPr>
      </p:pic>
    </p:spTree>
    <p:extLst>
      <p:ext uri="{BB962C8B-B14F-4D97-AF65-F5344CB8AC3E}">
        <p14:creationId xmlns:p14="http://schemas.microsoft.com/office/powerpoint/2010/main" val="1187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Personal Reflection: </a:t>
            </a:r>
            <a:br>
              <a:rPr lang="en-US" dirty="0" smtClean="0"/>
            </a:br>
            <a:r>
              <a:rPr lang="en-US" dirty="0" smtClean="0"/>
              <a:t>Gifts, Talents, Successes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549775" cy="4518025"/>
          </a:xfrm>
        </p:spPr>
      </p:pic>
    </p:spTree>
    <p:extLst>
      <p:ext uri="{BB962C8B-B14F-4D97-AF65-F5344CB8AC3E}">
        <p14:creationId xmlns:p14="http://schemas.microsoft.com/office/powerpoint/2010/main" val="13621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John the Baptist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7800"/>
            <a:ext cx="3276600" cy="4883872"/>
          </a:xfrm>
        </p:spPr>
      </p:pic>
    </p:spTree>
    <p:extLst>
      <p:ext uri="{BB962C8B-B14F-4D97-AF65-F5344CB8AC3E}">
        <p14:creationId xmlns:p14="http://schemas.microsoft.com/office/powerpoint/2010/main" val="17303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Benedictus – Canticle of Zechariah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u="sng" dirty="0" smtClean="0">
                <a:hlinkClick r:id="rId3"/>
              </a:rPr>
              <a:t>https</a:t>
            </a:r>
            <a:r>
              <a:rPr lang="en-US" sz="2400" b="1" i="1" u="sng" dirty="0">
                <a:hlinkClick r:id="rId3"/>
              </a:rPr>
              <a:t>://</a:t>
            </a:r>
            <a:r>
              <a:rPr lang="en-US" sz="2400" b="1" i="1" u="sng" dirty="0" smtClean="0">
                <a:hlinkClick r:id="rId3"/>
              </a:rPr>
              <a:t>www.youtube.com/watch?v=f_RjlIPuqyc</a:t>
            </a:r>
            <a:endParaRPr lang="en-US" sz="2400" b="1" i="1" u="sng" dirty="0" smtClean="0"/>
          </a:p>
          <a:p>
            <a:pPr marL="0" indent="0" algn="ctr">
              <a:buNone/>
            </a:pPr>
            <a:r>
              <a:rPr lang="en-US" sz="2400" b="1" i="1" dirty="0" smtClean="0"/>
              <a:t>2Cellos Live @ Arena Zagreb (2013)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Creed for the Gentle</a:t>
            </a:r>
            <a:endParaRPr lang="en-US" sz="5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95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Creed for the Gentle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371600"/>
            <a:ext cx="746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In your laughter, let there be happiness,</a:t>
            </a:r>
          </a:p>
          <a:p>
            <a:pPr algn="ctr"/>
            <a:r>
              <a:rPr lang="en-US" sz="2000" b="1" dirty="0" smtClean="0"/>
              <a:t> in your tears, renewal.</a:t>
            </a:r>
          </a:p>
          <a:p>
            <a:pPr algn="ctr"/>
            <a:r>
              <a:rPr lang="en-US" sz="2000" b="1" dirty="0" smtClean="0"/>
              <a:t>In your quiet moments, contentment,</a:t>
            </a:r>
          </a:p>
          <a:p>
            <a:pPr algn="ctr"/>
            <a:r>
              <a:rPr lang="en-US" sz="2000" b="1" dirty="0" smtClean="0"/>
              <a:t> in your dreams, a future promise.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Let there be peace in your time alone and friendship in a crowd.</a:t>
            </a:r>
          </a:p>
          <a:p>
            <a:pPr algn="ctr"/>
            <a:r>
              <a:rPr lang="en-US" sz="2000" b="1" dirty="0" smtClean="0"/>
              <a:t>Let your knowledge of yourself bring you</a:t>
            </a:r>
          </a:p>
          <a:p>
            <a:pPr algn="ctr"/>
            <a:r>
              <a:rPr lang="en-US" sz="2000" b="1" dirty="0" smtClean="0"/>
              <a:t> to a greater understanding of what you can achieve.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Do not place too great a value on material world, but take time</a:t>
            </a:r>
          </a:p>
          <a:p>
            <a:pPr algn="ctr"/>
            <a:r>
              <a:rPr lang="en-US" sz="2000" b="1" dirty="0" smtClean="0"/>
              <a:t> to listen to the ballad of the birds in green valleys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Hurry not from one workload to another</a:t>
            </a:r>
          </a:p>
          <a:p>
            <a:pPr algn="ctr"/>
            <a:r>
              <a:rPr lang="en-US" sz="2000" b="1" dirty="0" smtClean="0"/>
              <a:t> without taking time to be aware of your own needs </a:t>
            </a:r>
          </a:p>
          <a:p>
            <a:pPr algn="ctr"/>
            <a:r>
              <a:rPr lang="en-US" sz="2000" b="1" dirty="0" smtClean="0"/>
              <a:t>and the needs of others.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156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1219200"/>
            <a:ext cx="690612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And do not underestimate the importance of being fulfilled,</a:t>
            </a:r>
          </a:p>
          <a:p>
            <a:pPr algn="ctr"/>
            <a:r>
              <a:rPr lang="en-US" sz="2000" b="1" dirty="0" smtClean="0"/>
              <a:t> for if you are not whole in your satisfaction,</a:t>
            </a:r>
          </a:p>
          <a:p>
            <a:pPr algn="ctr"/>
            <a:r>
              <a:rPr lang="en-US" sz="2000" b="1" dirty="0" smtClean="0"/>
              <a:t> you cannot wholly give it to others.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Step forward to another day,</a:t>
            </a:r>
          </a:p>
          <a:p>
            <a:pPr algn="ctr"/>
            <a:r>
              <a:rPr lang="en-US" sz="2000" b="1" dirty="0" smtClean="0"/>
              <a:t> taking with you the best of the last and the lessons learned.</a:t>
            </a:r>
          </a:p>
          <a:p>
            <a:pPr algn="ctr"/>
            <a:r>
              <a:rPr lang="en-US" sz="2000" b="1" dirty="0" smtClean="0"/>
              <a:t>But remember, even when we are dissatisfied with ourselves, </a:t>
            </a:r>
          </a:p>
          <a:p>
            <a:pPr algn="ctr"/>
            <a:r>
              <a:rPr lang="en-US" sz="2000" b="1" dirty="0" smtClean="0"/>
              <a:t>there is One who knows us completely and will not desert us.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Take courage to live at a slower pace </a:t>
            </a:r>
          </a:p>
          <a:p>
            <a:pPr algn="ctr"/>
            <a:r>
              <a:rPr lang="en-US" sz="2000" b="1" dirty="0" smtClean="0"/>
              <a:t>and to listen to the self you have yet to discover.</a:t>
            </a:r>
          </a:p>
          <a:p>
            <a:pPr algn="ctr"/>
            <a:endParaRPr lang="en-US" sz="2000" b="1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229</TotalTime>
  <Words>603</Words>
  <Application>Microsoft Office PowerPoint</Application>
  <PresentationFormat>On-screen Show (4:3)</PresentationFormat>
  <Paragraphs>95</Paragraphs>
  <Slides>10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Staff Faith Formation  and Prayer….BE Blessed! </vt:lpstr>
      <vt:lpstr>Summer = Ordinary Time </vt:lpstr>
      <vt:lpstr>Images of Summer</vt:lpstr>
      <vt:lpstr>Revelation: 22</vt:lpstr>
      <vt:lpstr>Personal Reflection:  Gifts, Talents, Successes</vt:lpstr>
      <vt:lpstr>St. John the Baptist</vt:lpstr>
      <vt:lpstr>Benedictus – Canticle of Zechariah </vt:lpstr>
      <vt:lpstr>Creed for the Gentle</vt:lpstr>
      <vt:lpstr>PowerPoint Presentation</vt:lpstr>
      <vt:lpstr>THIS Summer…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Faith Formation and Prayer</dc:title>
  <dc:creator>Pauco, Terri</dc:creator>
  <cp:lastModifiedBy>Wood, Krista</cp:lastModifiedBy>
  <cp:revision>11</cp:revision>
  <dcterms:created xsi:type="dcterms:W3CDTF">2016-06-06T16:35:55Z</dcterms:created>
  <dcterms:modified xsi:type="dcterms:W3CDTF">2016-06-07T19:56:09Z</dcterms:modified>
</cp:coreProperties>
</file>