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6" r:id="rId2"/>
    <p:sldId id="277" r:id="rId3"/>
    <p:sldId id="288" r:id="rId4"/>
    <p:sldId id="291" r:id="rId5"/>
    <p:sldId id="29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zzino-Prieur, Denise" initials="PD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73072" autoAdjust="0"/>
  </p:normalViewPr>
  <p:slideViewPr>
    <p:cSldViewPr>
      <p:cViewPr varScale="1">
        <p:scale>
          <a:sx n="54" d="100"/>
          <a:sy n="54" d="100"/>
        </p:scale>
        <p:origin x="-780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4-05T14:19:33.165" idx="1">
    <p:pos x="5760" y="0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34712-114B-4B86-BE44-2952E4EBB424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8E379-2815-4BB9-AA6D-F1BA02844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77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D8E379-2815-4BB9-AA6D-F1BA028444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47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D8E379-2815-4BB9-AA6D-F1BA028444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64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D8E379-2815-4BB9-AA6D-F1BA028444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12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2103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287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183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9446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705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4188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539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209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853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268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176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66346-E7C0-44C1-A114-2AFEBE1B6B4C}" type="datetimeFigureOut">
              <a:rPr lang="en-CA" smtClean="0"/>
              <a:t>20/04/2016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F16E6-95C8-4656-9F59-5C8621D342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052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openxmlformats.org/officeDocument/2006/relationships/hyperlink" Target="http://www.vatican.va/holy_father/francesco/homilies/2013/documents/papa-francesco_20130319_omelia-inizio-pontificato_en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https://i.ytimg.com/vi/_qAujhuVEWg/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1"/>
            <a:ext cx="9433048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13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95739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528" y="2852937"/>
            <a:ext cx="8496944" cy="3816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CA" sz="3200" dirty="0" smtClean="0">
              <a:solidFill>
                <a:srgbClr val="2F2D2D"/>
              </a:solidFill>
              <a:latin typeface="Verdana" panose="020B0604030504040204" pitchFamily="34" charset="0"/>
            </a:endParaRPr>
          </a:p>
          <a:p>
            <a:endParaRPr lang="en-CA" sz="3200" dirty="0">
              <a:solidFill>
                <a:srgbClr val="2F2D2D"/>
              </a:solidFill>
              <a:latin typeface="Verdana" panose="020B0604030504040204" pitchFamily="34" charset="0"/>
            </a:endParaRPr>
          </a:p>
          <a:p>
            <a:endParaRPr lang="en-CA" sz="3200" dirty="0" smtClean="0">
              <a:solidFill>
                <a:srgbClr val="2F2D2D"/>
              </a:solidFill>
              <a:latin typeface="Verdana" panose="020B0604030504040204" pitchFamily="34" charset="0"/>
            </a:endParaRPr>
          </a:p>
          <a:p>
            <a:endParaRPr lang="en-CA" sz="3200" dirty="0">
              <a:solidFill>
                <a:srgbClr val="2F2D2D"/>
              </a:solidFill>
              <a:latin typeface="Verdana" panose="020B0604030504040204" pitchFamily="34" charset="0"/>
            </a:endParaRPr>
          </a:p>
          <a:p>
            <a:pPr algn="just"/>
            <a:r>
              <a:rPr lang="en-CA" sz="3200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Let </a:t>
            </a:r>
            <a:r>
              <a:rPr lang="en-CA" sz="32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 protect Christ in </a:t>
            </a:r>
            <a:r>
              <a:rPr lang="en-CA" sz="3200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 </a:t>
            </a:r>
            <a:r>
              <a:rPr lang="en-CA" sz="32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lives, so that we can protect others, so that we can protect creation!</a:t>
            </a:r>
          </a:p>
          <a:p>
            <a:pPr algn="r"/>
            <a:r>
              <a:rPr lang="en-CA" dirty="0" smtClean="0">
                <a:solidFill>
                  <a:schemeClr val="bg1"/>
                </a:solidFill>
                <a:latin typeface="Verdana" panose="020B0604030504040204" pitchFamily="34" charset="0"/>
                <a:hlinkClick r:id="rId4"/>
              </a:rPr>
              <a:t>Pope Francis Homily </a:t>
            </a:r>
            <a:r>
              <a:rPr lang="en-CA" dirty="0">
                <a:solidFill>
                  <a:schemeClr val="bg1"/>
                </a:solidFill>
                <a:latin typeface="Verdana" panose="020B0604030504040204" pitchFamily="34" charset="0"/>
                <a:hlinkClick r:id="rId4"/>
              </a:rPr>
              <a:t>at His Inauguration</a:t>
            </a:r>
            <a:endParaRPr lang="en-CA" b="0" i="0" dirty="0">
              <a:solidFill>
                <a:schemeClr val="bg1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86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www.niagarafallsmarriott.com/sites/default/files/styles/poster/public/beat-heat-niagara.jpg?itok=cMzAkDo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0" y="-428965"/>
            <a:ext cx="9443233" cy="7286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1" y="-171401"/>
            <a:ext cx="9408096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OPENING PRAYER </a:t>
            </a:r>
            <a:endParaRPr lang="en-US" sz="2800" i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rgbClr val="FFFF00"/>
                </a:solidFill>
              </a:rPr>
              <a:t>Leader:  Blessed be God, Creator, Word and Spirit;</a:t>
            </a:r>
          </a:p>
          <a:p>
            <a:r>
              <a:rPr lang="en-US" sz="2800" b="1" i="1" dirty="0" smtClean="0">
                <a:solidFill>
                  <a:schemeClr val="bg1"/>
                </a:solidFill>
              </a:rPr>
              <a:t>All:          Who </a:t>
            </a:r>
            <a:r>
              <a:rPr lang="en-US" sz="2800" b="1" i="1" dirty="0">
                <a:solidFill>
                  <a:schemeClr val="bg1"/>
                </a:solidFill>
              </a:rPr>
              <a:t>brings all things into being and calls them </a:t>
            </a:r>
            <a:r>
              <a:rPr lang="en-US" sz="2800" b="1" i="1" dirty="0" smtClean="0">
                <a:solidFill>
                  <a:schemeClr val="bg1"/>
                </a:solidFill>
              </a:rPr>
              <a:t>good.</a:t>
            </a:r>
            <a:endParaRPr lang="en-US" sz="2800" b="1" i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rgbClr val="FFFF00"/>
                </a:solidFill>
              </a:rPr>
              <a:t>Leader:  Bless your Creator, all children of God. </a:t>
            </a:r>
          </a:p>
          <a:p>
            <a:r>
              <a:rPr lang="en-US" sz="2800" b="1" i="1" dirty="0" smtClean="0">
                <a:solidFill>
                  <a:schemeClr val="bg1"/>
                </a:solidFill>
              </a:rPr>
              <a:t>All:          Let </a:t>
            </a:r>
            <a:r>
              <a:rPr lang="en-US" sz="2800" b="1" i="1" dirty="0">
                <a:solidFill>
                  <a:schemeClr val="bg1"/>
                </a:solidFill>
              </a:rPr>
              <a:t>us praise and exalt our Creator </a:t>
            </a:r>
            <a:r>
              <a:rPr lang="en-US" sz="2800" b="1" i="1" dirty="0" smtClean="0">
                <a:solidFill>
                  <a:schemeClr val="bg1"/>
                </a:solidFill>
              </a:rPr>
              <a:t>together. </a:t>
            </a:r>
            <a:endParaRPr lang="en-US" sz="2800" i="1" dirty="0">
              <a:solidFill>
                <a:schemeClr val="bg1"/>
              </a:solidFill>
            </a:endParaRPr>
          </a:p>
          <a:p>
            <a:endParaRPr lang="en-US" sz="2800" b="1" i="1" dirty="0">
              <a:solidFill>
                <a:srgbClr val="FFFF00"/>
              </a:solidFill>
            </a:endParaRPr>
          </a:p>
          <a:p>
            <a:endParaRPr lang="en-US" sz="2800" b="1" dirty="0">
              <a:solidFill>
                <a:srgbClr val="FFFF00"/>
              </a:solidFill>
            </a:endParaRPr>
          </a:p>
          <a:p>
            <a:r>
              <a:rPr lang="en-US" sz="2800" b="1" dirty="0">
                <a:solidFill>
                  <a:srgbClr val="FFFF00"/>
                </a:solidFill>
              </a:rPr>
              <a:t>Leader:   Bless your Creator, all birds of the air. </a:t>
            </a:r>
          </a:p>
          <a:p>
            <a:r>
              <a:rPr lang="en-US" sz="2800" b="1" i="1" dirty="0" smtClean="0">
                <a:solidFill>
                  <a:schemeClr val="bg1"/>
                </a:solidFill>
              </a:rPr>
              <a:t>All:           Let </a:t>
            </a:r>
            <a:r>
              <a:rPr lang="en-US" sz="2800" b="1" i="1" dirty="0">
                <a:solidFill>
                  <a:schemeClr val="bg1"/>
                </a:solidFill>
              </a:rPr>
              <a:t>us praise and exalt our Creator </a:t>
            </a:r>
            <a:r>
              <a:rPr lang="en-US" sz="2800" b="1" i="1" dirty="0" smtClean="0">
                <a:solidFill>
                  <a:schemeClr val="bg1"/>
                </a:solidFill>
              </a:rPr>
              <a:t>together.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endParaRPr lang="en-US" sz="2800" i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rgbClr val="FFFF00"/>
                </a:solidFill>
              </a:rPr>
              <a:t>Leader:   Bless your Creator, all creatures of the sea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  <a:p>
            <a:r>
              <a:rPr lang="en-US" sz="2800" b="1" i="1" dirty="0" smtClean="0">
                <a:solidFill>
                  <a:schemeClr val="bg1"/>
                </a:solidFill>
              </a:rPr>
              <a:t>All:           Let </a:t>
            </a:r>
            <a:r>
              <a:rPr lang="en-US" sz="2800" b="1" i="1" dirty="0">
                <a:solidFill>
                  <a:schemeClr val="bg1"/>
                </a:solidFill>
              </a:rPr>
              <a:t>us praise and exalt our Creator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b="1" i="1" dirty="0">
                <a:solidFill>
                  <a:schemeClr val="bg1"/>
                </a:solidFill>
              </a:rPr>
              <a:t>together.</a:t>
            </a:r>
          </a:p>
          <a:p>
            <a:r>
              <a:rPr lang="en-US" sz="2800" b="1" dirty="0">
                <a:solidFill>
                  <a:srgbClr val="FFFF00"/>
                </a:solidFill>
              </a:rPr>
              <a:t>Leader:   Bless your Creator all animals of the land. </a:t>
            </a:r>
          </a:p>
          <a:p>
            <a:r>
              <a:rPr lang="en-US" sz="2800" b="1" i="1" dirty="0" smtClean="0">
                <a:solidFill>
                  <a:schemeClr val="bg1"/>
                </a:solidFill>
              </a:rPr>
              <a:t>All:           Let </a:t>
            </a:r>
            <a:r>
              <a:rPr lang="en-US" sz="2800" b="1" i="1" dirty="0">
                <a:solidFill>
                  <a:schemeClr val="bg1"/>
                </a:solidFill>
              </a:rPr>
              <a:t>us praise and exalt our Creator together.</a:t>
            </a:r>
            <a:r>
              <a:rPr lang="en-US" sz="2800" i="1" dirty="0">
                <a:solidFill>
                  <a:schemeClr val="bg1"/>
                </a:solidFill>
              </a:rPr>
              <a:t>   </a:t>
            </a:r>
          </a:p>
          <a:p>
            <a:r>
              <a:rPr lang="en-CA" sz="2800" b="1" dirty="0">
                <a:solidFill>
                  <a:srgbClr val="FFFF00"/>
                </a:solidFill>
              </a:rPr>
              <a:t>Leader:   Creator God, grant us your grace, that we may</a:t>
            </a:r>
          </a:p>
          <a:p>
            <a:r>
              <a:rPr lang="en-CA" sz="2800" dirty="0">
                <a:solidFill>
                  <a:srgbClr val="FFFF00"/>
                </a:solidFill>
              </a:rPr>
              <a:t>                 </a:t>
            </a:r>
            <a:r>
              <a:rPr lang="en-CA" sz="2800" b="1" dirty="0">
                <a:solidFill>
                  <a:srgbClr val="FFFF00"/>
                </a:solidFill>
              </a:rPr>
              <a:t>always respect  your whole creation with great </a:t>
            </a:r>
            <a:r>
              <a:rPr lang="en-CA" sz="2800" b="1" dirty="0" smtClean="0">
                <a:solidFill>
                  <a:srgbClr val="FFFF00"/>
                </a:solidFill>
              </a:rPr>
              <a:t>joy.</a:t>
            </a:r>
            <a:endParaRPr lang="en-CA" sz="2800" b="1" dirty="0">
              <a:solidFill>
                <a:schemeClr val="bg1"/>
              </a:solidFill>
            </a:endParaRPr>
          </a:p>
          <a:p>
            <a:r>
              <a:rPr lang="en-US" sz="2800" b="1" i="1" dirty="0" smtClean="0">
                <a:solidFill>
                  <a:schemeClr val="bg1"/>
                </a:solidFill>
              </a:rPr>
              <a:t>All: </a:t>
            </a:r>
            <a:r>
              <a:rPr lang="en-US" sz="2800" i="1" dirty="0">
                <a:solidFill>
                  <a:schemeClr val="bg1"/>
                </a:solidFill>
              </a:rPr>
              <a:t>	</a:t>
            </a:r>
            <a:r>
              <a:rPr lang="en-US" sz="2800" b="1" i="1" dirty="0">
                <a:solidFill>
                  <a:schemeClr val="bg1"/>
                </a:solidFill>
              </a:rPr>
              <a:t>      Amen</a:t>
            </a:r>
            <a:r>
              <a:rPr lang="en-US" b="1" i="1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474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 descr="http://cdn-media-2.lifehack.org/wp-content/files/2015/12/29224018/2015photography28tanjabrand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28357" cy="6930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126" y="116632"/>
            <a:ext cx="6748857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6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http://www.andrewstuder.com/People-in-Nature/i-9N6K72H/1/M/airplane%203%20axis%20-1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125" y="0"/>
            <a:ext cx="91581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-180528" y="332656"/>
            <a:ext cx="9324528" cy="6192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3600" b="1" dirty="0">
                <a:solidFill>
                  <a:srgbClr val="FFFF00"/>
                </a:solidFill>
              </a:rPr>
              <a:t>Closing </a:t>
            </a:r>
            <a:r>
              <a:rPr lang="en-CA" sz="3600" b="1" dirty="0" smtClean="0">
                <a:solidFill>
                  <a:srgbClr val="FFFF00"/>
                </a:solidFill>
              </a:rPr>
              <a:t>Prayer</a:t>
            </a:r>
            <a:endParaRPr lang="en-CA" sz="3600" b="1" dirty="0">
              <a:solidFill>
                <a:schemeClr val="tx2"/>
              </a:solidFill>
            </a:endParaRPr>
          </a:p>
          <a:p>
            <a:pPr algn="ctr"/>
            <a:endParaRPr lang="en-CA" sz="3600" b="1" dirty="0">
              <a:solidFill>
                <a:schemeClr val="tx2"/>
              </a:solidFill>
            </a:endParaRPr>
          </a:p>
          <a:p>
            <a:pPr algn="r"/>
            <a:r>
              <a:rPr lang="en-CA" sz="3600" b="1" dirty="0">
                <a:solidFill>
                  <a:schemeClr val="tx2"/>
                </a:solidFill>
              </a:rPr>
              <a:t>                 </a:t>
            </a:r>
          </a:p>
          <a:p>
            <a:pPr algn="r"/>
            <a:endParaRPr lang="en-CA" sz="3600" b="1" dirty="0">
              <a:solidFill>
                <a:schemeClr val="tx2"/>
              </a:solidFill>
            </a:endParaRPr>
          </a:p>
          <a:p>
            <a:pPr algn="ctr"/>
            <a:endParaRPr lang="en-CA" sz="3600" b="1" dirty="0" smtClean="0">
              <a:solidFill>
                <a:srgbClr val="FFFF00"/>
              </a:solidFill>
            </a:endParaRPr>
          </a:p>
          <a:p>
            <a:pPr algn="ctr"/>
            <a:r>
              <a:rPr lang="en-CA" sz="3600" dirty="0">
                <a:solidFill>
                  <a:srgbClr val="FFFF00"/>
                </a:solidFill>
              </a:rPr>
              <a:t>L</a:t>
            </a:r>
            <a:r>
              <a:rPr lang="en-CA" sz="3600" dirty="0" smtClean="0">
                <a:solidFill>
                  <a:srgbClr val="FFFF00"/>
                </a:solidFill>
              </a:rPr>
              <a:t>et </a:t>
            </a:r>
            <a:r>
              <a:rPr lang="en-CA" sz="3600" dirty="0">
                <a:solidFill>
                  <a:srgbClr val="FFFF00"/>
                </a:solidFill>
              </a:rPr>
              <a:t>us live without fear: </a:t>
            </a:r>
            <a:br>
              <a:rPr lang="en-CA" sz="3600" dirty="0">
                <a:solidFill>
                  <a:srgbClr val="FFFF00"/>
                </a:solidFill>
              </a:rPr>
            </a:br>
            <a:r>
              <a:rPr lang="en-CA" sz="3600" dirty="0">
                <a:solidFill>
                  <a:srgbClr val="FFFF00"/>
                </a:solidFill>
              </a:rPr>
              <a:t>     </a:t>
            </a:r>
            <a:r>
              <a:rPr lang="en-CA" sz="3600" dirty="0" smtClean="0">
                <a:solidFill>
                  <a:srgbClr val="FFFF00"/>
                </a:solidFill>
              </a:rPr>
              <a:t>for </a:t>
            </a:r>
            <a:r>
              <a:rPr lang="en-CA" sz="3600" dirty="0">
                <a:solidFill>
                  <a:srgbClr val="FFFF00"/>
                </a:solidFill>
              </a:rPr>
              <a:t>our Creator has made us holy, </a:t>
            </a:r>
            <a:br>
              <a:rPr lang="en-CA" sz="3600" dirty="0">
                <a:solidFill>
                  <a:srgbClr val="FFFF00"/>
                </a:solidFill>
              </a:rPr>
            </a:br>
            <a:r>
              <a:rPr lang="en-CA" sz="3600" dirty="0">
                <a:solidFill>
                  <a:srgbClr val="FFFF00"/>
                </a:solidFill>
              </a:rPr>
              <a:t>  </a:t>
            </a:r>
            <a:r>
              <a:rPr lang="en-CA" sz="3600" dirty="0" smtClean="0">
                <a:solidFill>
                  <a:srgbClr val="FFFF00"/>
                </a:solidFill>
              </a:rPr>
              <a:t> has </a:t>
            </a:r>
            <a:r>
              <a:rPr lang="en-CA" sz="3600" dirty="0">
                <a:solidFill>
                  <a:srgbClr val="FFFF00"/>
                </a:solidFill>
              </a:rPr>
              <a:t>always protected us, and </a:t>
            </a:r>
            <a:r>
              <a:rPr lang="en-CA" sz="3600" dirty="0" smtClean="0">
                <a:solidFill>
                  <a:srgbClr val="FFFF00"/>
                </a:solidFill>
              </a:rPr>
              <a:t>loves us</a:t>
            </a:r>
            <a:r>
              <a:rPr lang="en-CA" sz="3600" dirty="0">
                <a:solidFill>
                  <a:srgbClr val="FFFF00"/>
                </a:solidFill>
              </a:rPr>
              <a:t>. </a:t>
            </a:r>
            <a:br>
              <a:rPr lang="en-CA" sz="3600" dirty="0">
                <a:solidFill>
                  <a:srgbClr val="FFFF00"/>
                </a:solidFill>
              </a:rPr>
            </a:br>
            <a:r>
              <a:rPr lang="en-CA" sz="3600" dirty="0">
                <a:solidFill>
                  <a:srgbClr val="FFFF00"/>
                </a:solidFill>
              </a:rPr>
              <a:t> In God’s peace let us always respect </a:t>
            </a:r>
            <a:r>
              <a:rPr lang="en-CA" sz="3600" dirty="0" smtClean="0">
                <a:solidFill>
                  <a:srgbClr val="FFFF00"/>
                </a:solidFill>
              </a:rPr>
              <a:t>one </a:t>
            </a:r>
            <a:r>
              <a:rPr lang="en-CA" sz="3600" dirty="0">
                <a:solidFill>
                  <a:srgbClr val="FFFF00"/>
                </a:solidFill>
              </a:rPr>
              <a:t>another and all God’s creation .</a:t>
            </a:r>
            <a:br>
              <a:rPr lang="en-CA" sz="3600" dirty="0">
                <a:solidFill>
                  <a:srgbClr val="FFFF00"/>
                </a:solidFill>
              </a:rPr>
            </a:br>
            <a:r>
              <a:rPr lang="en-CA" sz="3600" dirty="0">
                <a:solidFill>
                  <a:srgbClr val="FFFF00"/>
                </a:solidFill>
              </a:rPr>
              <a:t>May God bless us always.  </a:t>
            </a:r>
            <a:r>
              <a:rPr lang="en-CA" sz="3600" dirty="0" smtClean="0">
                <a:solidFill>
                  <a:srgbClr val="FFFF00"/>
                </a:solidFill>
              </a:rPr>
              <a:t> Amen </a:t>
            </a:r>
            <a:r>
              <a:rPr lang="en-CA" sz="3600" dirty="0">
                <a:solidFill>
                  <a:srgbClr val="FFFF00"/>
                </a:solidFill>
              </a:rPr>
              <a:t>†</a:t>
            </a:r>
          </a:p>
        </p:txBody>
      </p:sp>
    </p:spTree>
    <p:extLst>
      <p:ext uri="{BB962C8B-B14F-4D97-AF65-F5344CB8AC3E}">
        <p14:creationId xmlns:p14="http://schemas.microsoft.com/office/powerpoint/2010/main" val="98567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5731</TotalTime>
  <Words>182</Words>
  <Application>Microsoft Office PowerPoint</Application>
  <PresentationFormat>On-screen Show (4:3)</PresentationFormat>
  <Paragraphs>31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Niagara Catholic DSB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Come All Ye Faithful</dc:title>
  <dc:creator>NCDSB</dc:creator>
  <cp:lastModifiedBy>Wood, Krista</cp:lastModifiedBy>
  <cp:revision>59</cp:revision>
  <dcterms:created xsi:type="dcterms:W3CDTF">2015-12-01T16:40:58Z</dcterms:created>
  <dcterms:modified xsi:type="dcterms:W3CDTF">2016-04-20T21:39:54Z</dcterms:modified>
</cp:coreProperties>
</file>