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8"/>
  </p:notesMasterIdLst>
  <p:sldIdLst>
    <p:sldId id="257" r:id="rId3"/>
    <p:sldId id="258" r:id="rId4"/>
    <p:sldId id="273" r:id="rId5"/>
    <p:sldId id="272" r:id="rId6"/>
    <p:sldId id="274" r:id="rId7"/>
    <p:sldId id="275" r:id="rId8"/>
    <p:sldId id="281" r:id="rId9"/>
    <p:sldId id="276" r:id="rId10"/>
    <p:sldId id="259" r:id="rId11"/>
    <p:sldId id="277" r:id="rId12"/>
    <p:sldId id="279" r:id="rId13"/>
    <p:sldId id="280" r:id="rId14"/>
    <p:sldId id="265" r:id="rId15"/>
    <p:sldId id="266" r:id="rId16"/>
    <p:sldId id="278" r:id="rId1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12" autoAdjust="0"/>
    <p:restoredTop sz="94660"/>
  </p:normalViewPr>
  <p:slideViewPr>
    <p:cSldViewPr>
      <p:cViewPr>
        <p:scale>
          <a:sx n="47" d="100"/>
          <a:sy n="47" d="100"/>
        </p:scale>
        <p:origin x="-426"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734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7B189D97-4514-4379-AC2B-42D20615C170}" type="datetimeFigureOut">
              <a:rPr lang="en-US"/>
              <a:pPr>
                <a:defRPr/>
              </a:pPr>
              <a:t>1/16/2013</a:t>
            </a:fld>
            <a:endParaRPr lang="en-US"/>
          </a:p>
        </p:txBody>
      </p:sp>
      <p:sp>
        <p:nvSpPr>
          <p:cNvPr id="2560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5734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735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735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D9A6B0F-426C-46E0-A262-E516D6B15C65}" type="slidenum">
              <a:rPr lang="en-US"/>
              <a:pPr>
                <a:defRPr/>
              </a:pPr>
              <a:t>‹#›</a:t>
            </a:fld>
            <a:endParaRPr lang="en-US"/>
          </a:p>
        </p:txBody>
      </p:sp>
    </p:spTree>
    <p:extLst>
      <p:ext uri="{BB962C8B-B14F-4D97-AF65-F5344CB8AC3E}">
        <p14:creationId xmlns:p14="http://schemas.microsoft.com/office/powerpoint/2010/main" val="42549370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grpSp>
        <p:nvGrpSpPr>
          <p:cNvPr id="5" name="Group 1"/>
          <p:cNvGrpSpPr>
            <a:grpSpLocks/>
          </p:cNvGrpSpPr>
          <p:nvPr/>
        </p:nvGrpSpPr>
        <p:grpSpPr bwMode="auto">
          <a:xfrm>
            <a:off x="-3175" y="4953000"/>
            <a:ext cx="9147175" cy="1911350"/>
            <a:chOff x="-3765" y="4832896"/>
            <a:chExt cx="9147765" cy="2032192"/>
          </a:xfrm>
        </p:grpSpPr>
        <p:sp>
          <p:nvSpPr>
            <p:cNvPr id="6"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solidFill>
                  <a:prstClr val="black"/>
                </a:solidFill>
                <a:latin typeface="+mn-lt"/>
              </a:endParaRPr>
            </a:p>
          </p:txBody>
        </p:sp>
        <p:sp>
          <p:nvSpPr>
            <p:cNvPr id="7"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solidFill>
                  <a:prstClr val="black"/>
                </a:solidFill>
                <a:latin typeface="+mn-lt"/>
              </a:endParaRPr>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92B342D8-C353-4E16-9E8D-A74A78645874}" type="datetime1">
              <a:rPr lang="en-US"/>
              <a:pPr>
                <a:defRPr/>
              </a:pPr>
              <a:t>1/16/2013</a:t>
            </a:fld>
            <a:endParaRPr lang="en-US" dirty="0"/>
          </a:p>
        </p:txBody>
      </p:sp>
      <p:sp>
        <p:nvSpPr>
          <p:cNvPr id="12" name="Footer Placeholder 18"/>
          <p:cNvSpPr>
            <a:spLocks noGrp="1"/>
          </p:cNvSpPr>
          <p:nvPr>
            <p:ph type="ftr" sz="quarter" idx="11"/>
          </p:nvPr>
        </p:nvSpPr>
        <p:spPr/>
        <p:txBody>
          <a:bodyPr/>
          <a:lstStyle>
            <a:lvl1pPr>
              <a:defRPr>
                <a:solidFill>
                  <a:srgbClr val="E8F0F4"/>
                </a:solidFill>
              </a:defRPr>
            </a:lvl1pPr>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ADFE1102-5F01-47ED-888D-AB4E945D0283}" type="slidenum">
              <a:rPr lang="en-US"/>
              <a:pPr>
                <a:defRPr/>
              </a:pPr>
              <a:t>‹#›</a:t>
            </a:fld>
            <a:endParaRPr lang="en-US" dirty="0"/>
          </a:p>
        </p:txBody>
      </p:sp>
    </p:spTree>
  </p:cSld>
  <p:clrMapOvr>
    <a:masterClrMapping/>
  </p:clrMapOvr>
  <p:transition spd="slow">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D397B18-6789-4BE5-9C0A-332BFE4A76AD}" type="datetime1">
              <a:rPr lang="en-US"/>
              <a:pPr>
                <a:defRPr/>
              </a:pPr>
              <a:t>1/16/2013</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9A17F34-FFB6-445D-8C62-53DAA84DB5E0}" type="slidenum">
              <a:rPr lang="en-US"/>
              <a:pPr>
                <a:defRPr/>
              </a:pPr>
              <a:t>‹#›</a:t>
            </a:fld>
            <a:endParaRPr lang="en-US" dirty="0"/>
          </a:p>
        </p:txBody>
      </p:sp>
    </p:spTree>
  </p:cSld>
  <p:clrMapOvr>
    <a:masterClrMapping/>
  </p:clrMapOvr>
  <p:transition spd="slow">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20A19BE-3E6E-43B6-BC51-052CC7D8EB1E}" type="datetime1">
              <a:rPr lang="en-US"/>
              <a:pPr>
                <a:defRPr/>
              </a:pPr>
              <a:t>1/16/2013</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38B125C-F49F-4B38-AD59-AA5BF8D3713A}" type="slidenum">
              <a:rPr lang="en-US"/>
              <a:pPr>
                <a:defRPr/>
              </a:pPr>
              <a:t>‹#›</a:t>
            </a:fld>
            <a:endParaRPr lang="en-US" dirty="0"/>
          </a:p>
        </p:txBody>
      </p:sp>
    </p:spTree>
  </p:cSld>
  <p:clrMapOvr>
    <a:masterClrMapping/>
  </p:clrMapOvr>
  <p:transition spd="slow">
    <p:split orient="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grpSp>
        <p:nvGrpSpPr>
          <p:cNvPr id="5" name="Group 1"/>
          <p:cNvGrpSpPr>
            <a:grpSpLocks/>
          </p:cNvGrpSpPr>
          <p:nvPr/>
        </p:nvGrpSpPr>
        <p:grpSpPr bwMode="auto">
          <a:xfrm>
            <a:off x="-3175" y="4953000"/>
            <a:ext cx="9147175" cy="1911350"/>
            <a:chOff x="-3765" y="4832896"/>
            <a:chExt cx="9147765" cy="2032192"/>
          </a:xfrm>
        </p:grpSpPr>
        <p:sp>
          <p:nvSpPr>
            <p:cNvPr id="6"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solidFill>
                  <a:prstClr val="black"/>
                </a:solidFill>
                <a:latin typeface="+mn-lt"/>
              </a:endParaRPr>
            </a:p>
          </p:txBody>
        </p:sp>
        <p:sp>
          <p:nvSpPr>
            <p:cNvPr id="7"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solidFill>
                  <a:prstClr val="black"/>
                </a:solidFill>
                <a:latin typeface="+mn-lt"/>
              </a:endParaRPr>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A5561761-1481-4932-B8BA-FCF29F64C68F}" type="datetime1">
              <a:rPr lang="en-US"/>
              <a:pPr>
                <a:defRPr/>
              </a:pPr>
              <a:t>1/16/2013</a:t>
            </a:fld>
            <a:endParaRPr lang="en-US" dirty="0"/>
          </a:p>
        </p:txBody>
      </p:sp>
      <p:sp>
        <p:nvSpPr>
          <p:cNvPr id="12" name="Footer Placeholder 18"/>
          <p:cNvSpPr>
            <a:spLocks noGrp="1"/>
          </p:cNvSpPr>
          <p:nvPr>
            <p:ph type="ftr" sz="quarter" idx="11"/>
          </p:nvPr>
        </p:nvSpPr>
        <p:spPr/>
        <p:txBody>
          <a:bodyPr/>
          <a:lstStyle>
            <a:lvl1pPr>
              <a:defRPr>
                <a:solidFill>
                  <a:srgbClr val="E8F0F4"/>
                </a:solidFill>
              </a:defRPr>
            </a:lvl1pPr>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BD119A46-13FD-440F-B8B2-4DE730AAB132}" type="slidenum">
              <a:rPr lang="en-US"/>
              <a:pPr>
                <a:defRPr/>
              </a:pPr>
              <a:t>‹#›</a:t>
            </a:fld>
            <a:endParaRPr lang="en-US" dirty="0"/>
          </a:p>
        </p:txBody>
      </p:sp>
    </p:spTree>
  </p:cSld>
  <p:clrMapOvr>
    <a:masterClrMapping/>
  </p:clrMapOvr>
  <p:transition spd="slow">
    <p:split orient="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3E97DC69-1BAD-4285-9EC0-69411D1541A2}" type="datetime1">
              <a:rPr lang="en-US"/>
              <a:pPr>
                <a:defRPr/>
              </a:pPr>
              <a:t>1/16/2013</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E41A206-A57B-46FF-BB81-E285D5241327}" type="slidenum">
              <a:rPr lang="en-US"/>
              <a:pPr>
                <a:defRPr/>
              </a:pPr>
              <a:t>‹#›</a:t>
            </a:fld>
            <a:endParaRPr lang="en-US" dirty="0"/>
          </a:p>
        </p:txBody>
      </p:sp>
    </p:spTree>
  </p:cSld>
  <p:clrMapOvr>
    <a:masterClrMapping/>
  </p:clrMapOvr>
  <p:transition spd="slow">
    <p:split orient="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solidFill>
                <a:prstClr val="white"/>
              </a:solidFill>
            </a:endParaRPr>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solidFill>
                <a:prstClr val="white"/>
              </a:solidFill>
            </a:endParaRPr>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solidFill>
                  <a:prstClr val="white"/>
                </a:solidFill>
              </a:defRPr>
            </a:lvl1pPr>
            <a:extLst/>
          </a:lstStyle>
          <a:p>
            <a:pPr>
              <a:defRPr/>
            </a:pPr>
            <a:fld id="{7397BCB5-0234-4D21-93ED-F8DEAA40608E}" type="datetime1">
              <a:rPr lang="en-US"/>
              <a:pPr>
                <a:defRPr/>
              </a:pPr>
              <a:t>1/16/2013</a:t>
            </a:fld>
            <a:endParaRPr lang="en-US" dirty="0"/>
          </a:p>
        </p:txBody>
      </p:sp>
      <p:sp>
        <p:nvSpPr>
          <p:cNvPr id="7" name="Footer Placeholder 4"/>
          <p:cNvSpPr>
            <a:spLocks noGrp="1"/>
          </p:cNvSpPr>
          <p:nvPr>
            <p:ph type="ftr" sz="quarter" idx="11"/>
          </p:nvPr>
        </p:nvSpPr>
        <p:spPr/>
        <p:txBody>
          <a:bodyPr/>
          <a:lstStyle>
            <a:lvl1pPr>
              <a:defRPr>
                <a:solidFill>
                  <a:srgbClr val="FFFFFF"/>
                </a:solidFill>
              </a:defRPr>
            </a:lvl1pPr>
          </a:lstStyle>
          <a:p>
            <a:pPr>
              <a:defRPr/>
            </a:pPr>
            <a:endParaRPr lang="en-US"/>
          </a:p>
        </p:txBody>
      </p:sp>
      <p:sp>
        <p:nvSpPr>
          <p:cNvPr id="8" name="Slide Number Placeholder 5"/>
          <p:cNvSpPr>
            <a:spLocks noGrp="1"/>
          </p:cNvSpPr>
          <p:nvPr>
            <p:ph type="sldNum" sz="quarter" idx="12"/>
          </p:nvPr>
        </p:nvSpPr>
        <p:spPr/>
        <p:txBody>
          <a:bodyPr/>
          <a:lstStyle>
            <a:lvl1pPr>
              <a:defRPr>
                <a:solidFill>
                  <a:prstClr val="white"/>
                </a:solidFill>
              </a:defRPr>
            </a:lvl1pPr>
            <a:extLst/>
          </a:lstStyle>
          <a:p>
            <a:pPr>
              <a:defRPr/>
            </a:pPr>
            <a:fld id="{793E2CB2-3017-4CC6-9858-44B5A5F2678C}" type="slidenum">
              <a:rPr lang="en-US"/>
              <a:pPr>
                <a:defRPr/>
              </a:pPr>
              <a:t>‹#›</a:t>
            </a:fld>
            <a:endParaRPr lang="en-US" dirty="0"/>
          </a:p>
        </p:txBody>
      </p:sp>
    </p:spTree>
  </p:cSld>
  <p:clrMapOvr>
    <a:masterClrMapping/>
  </p:clrMapOvr>
  <p:transition spd="slow">
    <p:split orient="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solidFill>
                  <a:prstClr val="white"/>
                </a:solidFill>
              </a:defRPr>
            </a:lvl1pPr>
            <a:extLst/>
          </a:lstStyle>
          <a:p>
            <a:pPr>
              <a:defRPr/>
            </a:pPr>
            <a:fld id="{085242F1-589F-43FD-8512-044B6AEE8159}" type="datetime1">
              <a:rPr lang="en-US"/>
              <a:pPr>
                <a:defRPr/>
              </a:pPr>
              <a:t>1/16/2013</a:t>
            </a:fld>
            <a:endParaRPr lang="en-US" dirty="0"/>
          </a:p>
        </p:txBody>
      </p:sp>
      <p:sp>
        <p:nvSpPr>
          <p:cNvPr id="6" name="Footer Placeholder 5"/>
          <p:cNvSpPr>
            <a:spLocks noGrp="1"/>
          </p:cNvSpPr>
          <p:nvPr>
            <p:ph type="ftr" sz="quarter" idx="11"/>
          </p:nvPr>
        </p:nvSpPr>
        <p:spPr/>
        <p:txBody>
          <a:bodyPr/>
          <a:lstStyle>
            <a:lvl1pPr>
              <a:defRPr>
                <a:solidFill>
                  <a:srgbClr val="FFFFFF"/>
                </a:solidFill>
              </a:defRPr>
            </a:lvl1pPr>
          </a:lstStyle>
          <a:p>
            <a:pPr>
              <a:defRPr/>
            </a:pPr>
            <a:endParaRPr lang="en-US"/>
          </a:p>
        </p:txBody>
      </p:sp>
      <p:sp>
        <p:nvSpPr>
          <p:cNvPr id="7" name="Slide Number Placeholder 6"/>
          <p:cNvSpPr>
            <a:spLocks noGrp="1"/>
          </p:cNvSpPr>
          <p:nvPr>
            <p:ph type="sldNum" sz="quarter" idx="12"/>
          </p:nvPr>
        </p:nvSpPr>
        <p:spPr/>
        <p:txBody>
          <a:bodyPr/>
          <a:lstStyle>
            <a:lvl1pPr>
              <a:defRPr>
                <a:solidFill>
                  <a:prstClr val="white"/>
                </a:solidFill>
              </a:defRPr>
            </a:lvl1pPr>
            <a:extLst/>
          </a:lstStyle>
          <a:p>
            <a:pPr>
              <a:defRPr/>
            </a:pPr>
            <a:fld id="{7174815C-CF96-4E00-B38F-8B6EBA7E6AF8}" type="slidenum">
              <a:rPr lang="en-US"/>
              <a:pPr>
                <a:defRPr/>
              </a:pPr>
              <a:t>‹#›</a:t>
            </a:fld>
            <a:endParaRPr lang="en-US" dirty="0"/>
          </a:p>
        </p:txBody>
      </p:sp>
    </p:spTree>
  </p:cSld>
  <p:clrMapOvr>
    <a:masterClrMapping/>
  </p:clrMapOvr>
  <p:transition spd="slow">
    <p:split orient="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112C68FC-AFA8-468E-AC95-49C6EC51261D}" type="datetime1">
              <a:rPr lang="en-US"/>
              <a:pPr>
                <a:defRPr/>
              </a:pPr>
              <a:t>1/16/2013</a:t>
            </a:fld>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B40B0F5B-1CC8-47F7-B201-3C7AC20C11A4}" type="slidenum">
              <a:rPr lang="en-US"/>
              <a:pPr>
                <a:defRPr/>
              </a:pPr>
              <a:t>‹#›</a:t>
            </a:fld>
            <a:endParaRPr lang="en-US" dirty="0"/>
          </a:p>
        </p:txBody>
      </p:sp>
    </p:spTree>
  </p:cSld>
  <p:clrMapOvr>
    <a:masterClrMapping/>
  </p:clrMapOvr>
  <p:transition spd="slow">
    <p:split orient="ver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solidFill>
                  <a:prstClr val="white"/>
                </a:solidFill>
              </a:defRPr>
            </a:lvl1pPr>
            <a:extLst/>
          </a:lstStyle>
          <a:p>
            <a:pPr>
              <a:defRPr/>
            </a:pPr>
            <a:fld id="{0A544BB8-4CC7-42B9-B499-E9E8BBD14C3A}" type="datetime1">
              <a:rPr lang="en-US"/>
              <a:pPr>
                <a:defRPr/>
              </a:pPr>
              <a:t>1/16/2013</a:t>
            </a:fld>
            <a:endParaRPr lang="en-US" dirty="0"/>
          </a:p>
        </p:txBody>
      </p:sp>
      <p:sp>
        <p:nvSpPr>
          <p:cNvPr id="4" name="Footer Placeholder 3"/>
          <p:cNvSpPr>
            <a:spLocks noGrp="1"/>
          </p:cNvSpPr>
          <p:nvPr>
            <p:ph type="ftr" sz="quarter" idx="11"/>
          </p:nvPr>
        </p:nvSpPr>
        <p:spPr/>
        <p:txBody>
          <a:bodyPr/>
          <a:lstStyle>
            <a:lvl1pPr>
              <a:defRPr>
                <a:solidFill>
                  <a:srgbClr val="FFFFFF"/>
                </a:solidFill>
              </a:defRPr>
            </a:lvl1pPr>
          </a:lstStyle>
          <a:p>
            <a:pPr>
              <a:defRPr/>
            </a:pPr>
            <a:endParaRPr lang="en-US"/>
          </a:p>
        </p:txBody>
      </p:sp>
      <p:sp>
        <p:nvSpPr>
          <p:cNvPr id="5" name="Slide Number Placeholder 4"/>
          <p:cNvSpPr>
            <a:spLocks noGrp="1"/>
          </p:cNvSpPr>
          <p:nvPr>
            <p:ph type="sldNum" sz="quarter" idx="12"/>
          </p:nvPr>
        </p:nvSpPr>
        <p:spPr/>
        <p:txBody>
          <a:bodyPr/>
          <a:lstStyle>
            <a:lvl1pPr>
              <a:defRPr>
                <a:solidFill>
                  <a:prstClr val="white"/>
                </a:solidFill>
              </a:defRPr>
            </a:lvl1pPr>
            <a:extLst/>
          </a:lstStyle>
          <a:p>
            <a:pPr>
              <a:defRPr/>
            </a:pPr>
            <a:fld id="{81812403-0B82-4744-8553-7C6B06406F5D}" type="slidenum">
              <a:rPr lang="en-US"/>
              <a:pPr>
                <a:defRPr/>
              </a:pPr>
              <a:t>‹#›</a:t>
            </a:fld>
            <a:endParaRPr lang="en-US" dirty="0"/>
          </a:p>
        </p:txBody>
      </p:sp>
    </p:spTree>
  </p:cSld>
  <p:clrMapOvr>
    <a:masterClrMapping/>
  </p:clrMapOvr>
  <p:transition spd="slow">
    <p:split orient="vert"/>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D6BFD23B-D493-46C9-97F1-463E154E22B2}" type="datetime1">
              <a:rPr lang="en-US"/>
              <a:pPr>
                <a:defRPr/>
              </a:pPr>
              <a:t>1/16/2013</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08398BD5-4A12-4E7A-877D-B9613B8CA3BF}" type="slidenum">
              <a:rPr lang="en-US"/>
              <a:pPr>
                <a:defRPr/>
              </a:pPr>
              <a:t>‹#›</a:t>
            </a:fld>
            <a:endParaRPr lang="en-US" dirty="0"/>
          </a:p>
        </p:txBody>
      </p:sp>
    </p:spTree>
  </p:cSld>
  <p:clrMapOvr>
    <a:masterClrMapping/>
  </p:clrMapOvr>
  <p:transition spd="slow">
    <p:split orient="vert"/>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476102E5-71D9-4D82-AC20-E016A0096428}" type="datetime1">
              <a:rPr lang="en-US"/>
              <a:pPr>
                <a:defRPr/>
              </a:pPr>
              <a:t>1/16/2013</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1679455A-8C09-455D-A7AB-08B845B3ACFB}" type="slidenum">
              <a:rPr lang="en-US"/>
              <a:pPr>
                <a:defRPr/>
              </a:pPr>
              <a:t>‹#›</a:t>
            </a:fld>
            <a:endParaRPr lang="en-US" dirty="0"/>
          </a:p>
        </p:txBody>
      </p:sp>
    </p:spTree>
  </p:cSld>
  <p:clrMapOvr>
    <a:masterClrMapping/>
  </p:clrMapOvr>
  <p:transition spd="slow">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139E29F6-B3E0-42B8-AFF7-0FF61B7055EA}" type="datetime1">
              <a:rPr lang="en-US"/>
              <a:pPr>
                <a:defRPr/>
              </a:pPr>
              <a:t>1/16/2013</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684C049-299A-424B-88BF-C5CE68DD4A5A}" type="slidenum">
              <a:rPr lang="en-US"/>
              <a:pPr>
                <a:defRPr/>
              </a:pPr>
              <a:t>‹#›</a:t>
            </a:fld>
            <a:endParaRPr lang="en-US" dirty="0"/>
          </a:p>
        </p:txBody>
      </p:sp>
    </p:spTree>
  </p:cSld>
  <p:clrMapOvr>
    <a:masterClrMapping/>
  </p:clrMapOvr>
  <p:transition spd="slow">
    <p:split orient="vert"/>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Freeform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solidFill>
                <a:prstClr val="white"/>
              </a:solidFill>
              <a:latin typeface="+mn-lt"/>
            </a:endParaRPr>
          </a:p>
        </p:txBody>
      </p:sp>
      <p:sp>
        <p:nvSpPr>
          <p:cNvPr id="6" name="Freeform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solidFill>
                <a:prstClr val="white"/>
              </a:solidFill>
              <a:latin typeface="+mn-lt"/>
            </a:endParaRPr>
          </a:p>
        </p:txBody>
      </p:sp>
      <p:sp>
        <p:nvSpPr>
          <p:cNvPr id="7"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solidFill>
                <a:prstClr val="white"/>
              </a:solidFill>
            </a:endParaRPr>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solidFill>
                <a:prstClr val="white"/>
              </a:solidFill>
            </a:endParaRPr>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prstClr val="white"/>
                </a:solidFill>
              </a:defRPr>
            </a:lvl1pPr>
            <a:extLst/>
          </a:lstStyle>
          <a:p>
            <a:pPr>
              <a:defRPr/>
            </a:pPr>
            <a:fld id="{13D931A4-E111-487E-952D-7B51C5A44237}" type="datetime1">
              <a:rPr lang="en-US"/>
              <a:pPr>
                <a:defRPr/>
              </a:pPr>
              <a:t>1/16/2013</a:t>
            </a:fld>
            <a:endParaRPr lang="en-US" dirty="0"/>
          </a:p>
        </p:txBody>
      </p:sp>
      <p:sp>
        <p:nvSpPr>
          <p:cNvPr id="12" name="Footer Placeholder 5"/>
          <p:cNvSpPr>
            <a:spLocks noGrp="1"/>
          </p:cNvSpPr>
          <p:nvPr>
            <p:ph type="ftr" sz="quarter" idx="11"/>
          </p:nvPr>
        </p:nvSpPr>
        <p:spPr/>
        <p:txBody>
          <a:bodyPr/>
          <a:lstStyle>
            <a:lvl1pPr>
              <a:defRPr>
                <a:solidFill>
                  <a:srgbClr val="FFFFFF"/>
                </a:solidFill>
              </a:defRPr>
            </a:lvl1pPr>
          </a:lstStyle>
          <a:p>
            <a:pPr>
              <a:defRPr/>
            </a:pPr>
            <a:endParaRPr lang="en-US"/>
          </a:p>
        </p:txBody>
      </p:sp>
      <p:sp>
        <p:nvSpPr>
          <p:cNvPr id="13" name="Slide Number Placeholder 6"/>
          <p:cNvSpPr>
            <a:spLocks noGrp="1"/>
          </p:cNvSpPr>
          <p:nvPr>
            <p:ph type="sldNum" sz="quarter" idx="12"/>
          </p:nvPr>
        </p:nvSpPr>
        <p:spPr/>
        <p:txBody>
          <a:bodyPr/>
          <a:lstStyle>
            <a:lvl1pPr>
              <a:defRPr>
                <a:solidFill>
                  <a:prstClr val="white"/>
                </a:solidFill>
              </a:defRPr>
            </a:lvl1pPr>
            <a:extLst/>
          </a:lstStyle>
          <a:p>
            <a:pPr>
              <a:defRPr/>
            </a:pPr>
            <a:fld id="{83DBE4A3-83B0-486B-AE92-09A4972F5468}" type="slidenum">
              <a:rPr lang="en-US"/>
              <a:pPr>
                <a:defRPr/>
              </a:pPr>
              <a:t>‹#›</a:t>
            </a:fld>
            <a:endParaRPr lang="en-US" dirty="0"/>
          </a:p>
        </p:txBody>
      </p:sp>
    </p:spTree>
  </p:cSld>
  <p:clrMapOvr>
    <a:masterClrMapping/>
  </p:clrMapOvr>
  <p:transition spd="slow">
    <p:split orient="vert"/>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D812EC0-B38A-4289-A6A9-7209621E2AFD}" type="datetime1">
              <a:rPr lang="en-US"/>
              <a:pPr>
                <a:defRPr/>
              </a:pPr>
              <a:t>1/16/2013</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9898340-4C8A-46F3-AE03-EBD0D47D5CCE}" type="slidenum">
              <a:rPr lang="en-US"/>
              <a:pPr>
                <a:defRPr/>
              </a:pPr>
              <a:t>‹#›</a:t>
            </a:fld>
            <a:endParaRPr lang="en-US" dirty="0"/>
          </a:p>
        </p:txBody>
      </p:sp>
    </p:spTree>
  </p:cSld>
  <p:clrMapOvr>
    <a:masterClrMapping/>
  </p:clrMapOvr>
  <p:transition spd="slow">
    <p:split orient="vert"/>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062CB5A-5033-4735-B7C4-D689799DAA82}" type="datetime1">
              <a:rPr lang="en-US"/>
              <a:pPr>
                <a:defRPr/>
              </a:pPr>
              <a:t>1/16/2013</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39339A1-5F9A-4E21-899F-67AE31061FE3}" type="slidenum">
              <a:rPr lang="en-US"/>
              <a:pPr>
                <a:defRPr/>
              </a:pPr>
              <a:t>‹#›</a:t>
            </a:fld>
            <a:endParaRPr lang="en-US" dirty="0"/>
          </a:p>
        </p:txBody>
      </p:sp>
    </p:spTree>
  </p:cSld>
  <p:clrMapOvr>
    <a:masterClrMapping/>
  </p:clrMapOvr>
  <p:transition spd="slow">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solidFill>
                <a:prstClr val="white"/>
              </a:solidFill>
            </a:endParaRPr>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solidFill>
                <a:prstClr val="white"/>
              </a:solidFill>
            </a:endParaRPr>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solidFill>
                  <a:prstClr val="white"/>
                </a:solidFill>
              </a:defRPr>
            </a:lvl1pPr>
            <a:extLst/>
          </a:lstStyle>
          <a:p>
            <a:pPr>
              <a:defRPr/>
            </a:pPr>
            <a:fld id="{4AFDBD44-0C33-4691-8076-FD278A080F54}" type="datetime1">
              <a:rPr lang="en-US"/>
              <a:pPr>
                <a:defRPr/>
              </a:pPr>
              <a:t>1/16/2013</a:t>
            </a:fld>
            <a:endParaRPr lang="en-US" dirty="0"/>
          </a:p>
        </p:txBody>
      </p:sp>
      <p:sp>
        <p:nvSpPr>
          <p:cNvPr id="7" name="Footer Placeholder 4"/>
          <p:cNvSpPr>
            <a:spLocks noGrp="1"/>
          </p:cNvSpPr>
          <p:nvPr>
            <p:ph type="ftr" sz="quarter" idx="11"/>
          </p:nvPr>
        </p:nvSpPr>
        <p:spPr/>
        <p:txBody>
          <a:bodyPr/>
          <a:lstStyle>
            <a:lvl1pPr>
              <a:defRPr>
                <a:solidFill>
                  <a:srgbClr val="FFFFFF"/>
                </a:solidFill>
              </a:defRPr>
            </a:lvl1pPr>
          </a:lstStyle>
          <a:p>
            <a:pPr>
              <a:defRPr/>
            </a:pPr>
            <a:endParaRPr lang="en-US"/>
          </a:p>
        </p:txBody>
      </p:sp>
      <p:sp>
        <p:nvSpPr>
          <p:cNvPr id="8" name="Slide Number Placeholder 5"/>
          <p:cNvSpPr>
            <a:spLocks noGrp="1"/>
          </p:cNvSpPr>
          <p:nvPr>
            <p:ph type="sldNum" sz="quarter" idx="12"/>
          </p:nvPr>
        </p:nvSpPr>
        <p:spPr/>
        <p:txBody>
          <a:bodyPr/>
          <a:lstStyle>
            <a:lvl1pPr>
              <a:defRPr>
                <a:solidFill>
                  <a:prstClr val="white"/>
                </a:solidFill>
              </a:defRPr>
            </a:lvl1pPr>
            <a:extLst/>
          </a:lstStyle>
          <a:p>
            <a:pPr>
              <a:defRPr/>
            </a:pPr>
            <a:fld id="{6045EB15-D552-4B78-BC9F-2A4835FFC869}" type="slidenum">
              <a:rPr lang="en-US"/>
              <a:pPr>
                <a:defRPr/>
              </a:pPr>
              <a:t>‹#›</a:t>
            </a:fld>
            <a:endParaRPr lang="en-US" dirty="0"/>
          </a:p>
        </p:txBody>
      </p:sp>
    </p:spTree>
  </p:cSld>
  <p:clrMapOvr>
    <a:masterClrMapping/>
  </p:clrMapOvr>
  <p:transition spd="slow">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solidFill>
                  <a:prstClr val="white"/>
                </a:solidFill>
              </a:defRPr>
            </a:lvl1pPr>
            <a:extLst/>
          </a:lstStyle>
          <a:p>
            <a:pPr>
              <a:defRPr/>
            </a:pPr>
            <a:fld id="{B81B8B13-A4B3-41FB-AA8A-B74940EAFD43}" type="datetime1">
              <a:rPr lang="en-US"/>
              <a:pPr>
                <a:defRPr/>
              </a:pPr>
              <a:t>1/16/2013</a:t>
            </a:fld>
            <a:endParaRPr lang="en-US" dirty="0"/>
          </a:p>
        </p:txBody>
      </p:sp>
      <p:sp>
        <p:nvSpPr>
          <p:cNvPr id="6" name="Footer Placeholder 5"/>
          <p:cNvSpPr>
            <a:spLocks noGrp="1"/>
          </p:cNvSpPr>
          <p:nvPr>
            <p:ph type="ftr" sz="quarter" idx="11"/>
          </p:nvPr>
        </p:nvSpPr>
        <p:spPr/>
        <p:txBody>
          <a:bodyPr/>
          <a:lstStyle>
            <a:lvl1pPr>
              <a:defRPr>
                <a:solidFill>
                  <a:srgbClr val="FFFFFF"/>
                </a:solidFill>
              </a:defRPr>
            </a:lvl1pPr>
          </a:lstStyle>
          <a:p>
            <a:pPr>
              <a:defRPr/>
            </a:pPr>
            <a:endParaRPr lang="en-US"/>
          </a:p>
        </p:txBody>
      </p:sp>
      <p:sp>
        <p:nvSpPr>
          <p:cNvPr id="7" name="Slide Number Placeholder 6"/>
          <p:cNvSpPr>
            <a:spLocks noGrp="1"/>
          </p:cNvSpPr>
          <p:nvPr>
            <p:ph type="sldNum" sz="quarter" idx="12"/>
          </p:nvPr>
        </p:nvSpPr>
        <p:spPr/>
        <p:txBody>
          <a:bodyPr/>
          <a:lstStyle>
            <a:lvl1pPr>
              <a:defRPr>
                <a:solidFill>
                  <a:prstClr val="white"/>
                </a:solidFill>
              </a:defRPr>
            </a:lvl1pPr>
            <a:extLst/>
          </a:lstStyle>
          <a:p>
            <a:pPr>
              <a:defRPr/>
            </a:pPr>
            <a:fld id="{F42F2D38-CAA0-420C-8625-5B20782B9BD7}" type="slidenum">
              <a:rPr lang="en-US"/>
              <a:pPr>
                <a:defRPr/>
              </a:pPr>
              <a:t>‹#›</a:t>
            </a:fld>
            <a:endParaRPr lang="en-US" dirty="0"/>
          </a:p>
        </p:txBody>
      </p:sp>
    </p:spTree>
  </p:cSld>
  <p:clrMapOvr>
    <a:masterClrMapping/>
  </p:clrMapOvr>
  <p:transition spd="slow">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1FDDB811-4886-4B6D-89B2-D281F8CEF107}" type="datetime1">
              <a:rPr lang="en-US"/>
              <a:pPr>
                <a:defRPr/>
              </a:pPr>
              <a:t>1/16/2013</a:t>
            </a:fld>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B43043CD-E527-49D2-B7A1-4F05C53137C6}" type="slidenum">
              <a:rPr lang="en-US"/>
              <a:pPr>
                <a:defRPr/>
              </a:pPr>
              <a:t>‹#›</a:t>
            </a:fld>
            <a:endParaRPr lang="en-US" dirty="0"/>
          </a:p>
        </p:txBody>
      </p:sp>
    </p:spTree>
  </p:cSld>
  <p:clrMapOvr>
    <a:masterClrMapping/>
  </p:clrMapOvr>
  <p:transition spd="slow">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solidFill>
                  <a:prstClr val="white"/>
                </a:solidFill>
              </a:defRPr>
            </a:lvl1pPr>
            <a:extLst/>
          </a:lstStyle>
          <a:p>
            <a:pPr>
              <a:defRPr/>
            </a:pPr>
            <a:fld id="{5DBB827D-3DEE-4501-9CBA-9F7EAC0A1916}" type="datetime1">
              <a:rPr lang="en-US"/>
              <a:pPr>
                <a:defRPr/>
              </a:pPr>
              <a:t>1/16/2013</a:t>
            </a:fld>
            <a:endParaRPr lang="en-US" dirty="0"/>
          </a:p>
        </p:txBody>
      </p:sp>
      <p:sp>
        <p:nvSpPr>
          <p:cNvPr id="4" name="Footer Placeholder 3"/>
          <p:cNvSpPr>
            <a:spLocks noGrp="1"/>
          </p:cNvSpPr>
          <p:nvPr>
            <p:ph type="ftr" sz="quarter" idx="11"/>
          </p:nvPr>
        </p:nvSpPr>
        <p:spPr/>
        <p:txBody>
          <a:bodyPr/>
          <a:lstStyle>
            <a:lvl1pPr>
              <a:defRPr>
                <a:solidFill>
                  <a:srgbClr val="FFFFFF"/>
                </a:solidFill>
              </a:defRPr>
            </a:lvl1pPr>
          </a:lstStyle>
          <a:p>
            <a:pPr>
              <a:defRPr/>
            </a:pPr>
            <a:endParaRPr lang="en-US"/>
          </a:p>
        </p:txBody>
      </p:sp>
      <p:sp>
        <p:nvSpPr>
          <p:cNvPr id="5" name="Slide Number Placeholder 4"/>
          <p:cNvSpPr>
            <a:spLocks noGrp="1"/>
          </p:cNvSpPr>
          <p:nvPr>
            <p:ph type="sldNum" sz="quarter" idx="12"/>
          </p:nvPr>
        </p:nvSpPr>
        <p:spPr/>
        <p:txBody>
          <a:bodyPr/>
          <a:lstStyle>
            <a:lvl1pPr>
              <a:defRPr>
                <a:solidFill>
                  <a:prstClr val="white"/>
                </a:solidFill>
              </a:defRPr>
            </a:lvl1pPr>
            <a:extLst/>
          </a:lstStyle>
          <a:p>
            <a:pPr>
              <a:defRPr/>
            </a:pPr>
            <a:fld id="{A605DFCB-4634-433E-9066-6209AB116733}" type="slidenum">
              <a:rPr lang="en-US"/>
              <a:pPr>
                <a:defRPr/>
              </a:pPr>
              <a:t>‹#›</a:t>
            </a:fld>
            <a:endParaRPr lang="en-US" dirty="0"/>
          </a:p>
        </p:txBody>
      </p:sp>
    </p:spTree>
  </p:cSld>
  <p:clrMapOvr>
    <a:masterClrMapping/>
  </p:clrMapOvr>
  <p:transition spd="slow">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E26D3AB6-22CF-4008-A47C-6B8A461ECB40}" type="datetime1">
              <a:rPr lang="en-US"/>
              <a:pPr>
                <a:defRPr/>
              </a:pPr>
              <a:t>1/16/2013</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B60D8A25-F161-46B9-8117-8ADFF5312232}" type="slidenum">
              <a:rPr lang="en-US"/>
              <a:pPr>
                <a:defRPr/>
              </a:pPr>
              <a:t>‹#›</a:t>
            </a:fld>
            <a:endParaRPr lang="en-US" dirty="0"/>
          </a:p>
        </p:txBody>
      </p:sp>
    </p:spTree>
  </p:cSld>
  <p:clrMapOvr>
    <a:masterClrMapping/>
  </p:clrMapOvr>
  <p:transition spd="slow">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69E5C349-7A35-4A1C-AB65-98B022B971BB}" type="datetime1">
              <a:rPr lang="en-US"/>
              <a:pPr>
                <a:defRPr/>
              </a:pPr>
              <a:t>1/16/2013</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77C62A43-9F46-4D17-B4BF-D83AB3E93FAC}" type="slidenum">
              <a:rPr lang="en-US"/>
              <a:pPr>
                <a:defRPr/>
              </a:pPr>
              <a:t>‹#›</a:t>
            </a:fld>
            <a:endParaRPr lang="en-US" dirty="0"/>
          </a:p>
        </p:txBody>
      </p:sp>
    </p:spTree>
  </p:cSld>
  <p:clrMapOvr>
    <a:masterClrMapping/>
  </p:clrMapOvr>
  <p:transition spd="slow">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Freeform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solidFill>
                <a:prstClr val="white"/>
              </a:solidFill>
              <a:latin typeface="+mn-lt"/>
            </a:endParaRPr>
          </a:p>
        </p:txBody>
      </p:sp>
      <p:sp>
        <p:nvSpPr>
          <p:cNvPr id="6" name="Freeform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solidFill>
                <a:prstClr val="white"/>
              </a:solidFill>
              <a:latin typeface="+mn-lt"/>
            </a:endParaRPr>
          </a:p>
        </p:txBody>
      </p:sp>
      <p:sp>
        <p:nvSpPr>
          <p:cNvPr id="7"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solidFill>
                <a:prstClr val="white"/>
              </a:solidFill>
            </a:endParaRPr>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solidFill>
                <a:prstClr val="white"/>
              </a:solidFill>
            </a:endParaRPr>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prstClr val="white"/>
                </a:solidFill>
              </a:defRPr>
            </a:lvl1pPr>
            <a:extLst/>
          </a:lstStyle>
          <a:p>
            <a:pPr>
              <a:defRPr/>
            </a:pPr>
            <a:fld id="{329FDD6B-92D3-41DD-9857-F3FF297B9639}" type="datetime1">
              <a:rPr lang="en-US"/>
              <a:pPr>
                <a:defRPr/>
              </a:pPr>
              <a:t>1/16/2013</a:t>
            </a:fld>
            <a:endParaRPr lang="en-US" dirty="0"/>
          </a:p>
        </p:txBody>
      </p:sp>
      <p:sp>
        <p:nvSpPr>
          <p:cNvPr id="12" name="Footer Placeholder 5"/>
          <p:cNvSpPr>
            <a:spLocks noGrp="1"/>
          </p:cNvSpPr>
          <p:nvPr>
            <p:ph type="ftr" sz="quarter" idx="11"/>
          </p:nvPr>
        </p:nvSpPr>
        <p:spPr/>
        <p:txBody>
          <a:bodyPr/>
          <a:lstStyle>
            <a:lvl1pPr>
              <a:defRPr>
                <a:solidFill>
                  <a:srgbClr val="FFFFFF"/>
                </a:solidFill>
              </a:defRPr>
            </a:lvl1pPr>
          </a:lstStyle>
          <a:p>
            <a:pPr>
              <a:defRPr/>
            </a:pPr>
            <a:endParaRPr lang="en-US"/>
          </a:p>
        </p:txBody>
      </p:sp>
      <p:sp>
        <p:nvSpPr>
          <p:cNvPr id="13" name="Slide Number Placeholder 6"/>
          <p:cNvSpPr>
            <a:spLocks noGrp="1"/>
          </p:cNvSpPr>
          <p:nvPr>
            <p:ph type="sldNum" sz="quarter" idx="12"/>
          </p:nvPr>
        </p:nvSpPr>
        <p:spPr/>
        <p:txBody>
          <a:bodyPr/>
          <a:lstStyle>
            <a:lvl1pPr>
              <a:defRPr>
                <a:solidFill>
                  <a:prstClr val="white"/>
                </a:solidFill>
              </a:defRPr>
            </a:lvl1pPr>
            <a:extLst/>
          </a:lstStyle>
          <a:p>
            <a:pPr>
              <a:defRPr/>
            </a:pPr>
            <a:fld id="{6AFF7572-0C90-4F1D-913B-117EAAE3890F}" type="slidenum">
              <a:rPr lang="en-US"/>
              <a:pPr>
                <a:defRPr/>
              </a:pPr>
              <a:t>‹#›</a:t>
            </a:fld>
            <a:endParaRPr lang="en-US" dirty="0"/>
          </a:p>
        </p:txBody>
      </p:sp>
    </p:spTree>
  </p:cSld>
  <p:clrMapOvr>
    <a:masterClrMapping/>
  </p:clrMapOvr>
  <p:transition spd="slow">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solidFill>
                <a:prstClr val="black"/>
              </a:solidFill>
              <a:latin typeface="+mn-lt"/>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solidFill>
                <a:prstClr val="black"/>
              </a:solidFill>
              <a:latin typeface="+mn-lt"/>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prstClr val="black"/>
                </a:solidFill>
                <a:latin typeface="+mn-lt"/>
              </a:defRPr>
            </a:lvl1pPr>
            <a:extLst/>
          </a:lstStyle>
          <a:p>
            <a:pPr>
              <a:defRPr/>
            </a:pPr>
            <a:fld id="{C1A1E137-E3CC-46BF-85A1-D3999253B8E2}" type="datetime1">
              <a:rPr lang="en-US"/>
              <a:pPr>
                <a:defRPr/>
              </a:pPr>
              <a:t>1/16/2013</a:t>
            </a:fld>
            <a:endParaRPr lang="en-US"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wrap="square" lIns="91440" tIns="45720" rIns="91440" bIns="45720" numCol="1" anchor="b" anchorCtr="0" compatLnSpc="1">
            <a:prstTxWarp prst="textNoShape">
              <a:avLst/>
            </a:prstTxWarp>
          </a:bodyPr>
          <a:lstStyle>
            <a:lvl1pPr algn="r">
              <a:defRPr sz="1000">
                <a:solidFill>
                  <a:srgbClr val="000000"/>
                </a:solidFill>
                <a:latin typeface="Lucida Sans Unicode" pitchFamily="34" charset="0"/>
              </a:defRPr>
            </a:lvl1pPr>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prstClr val="black"/>
                </a:solidFill>
                <a:latin typeface="+mn-lt"/>
              </a:defRPr>
            </a:lvl1pPr>
            <a:extLst/>
          </a:lstStyle>
          <a:p>
            <a:pPr>
              <a:defRPr/>
            </a:pPr>
            <a:fld id="{2BFC382F-B6F3-412D-BA9F-D69D534F789D}" type="slidenum">
              <a:rPr lang="en-US"/>
              <a:pPr>
                <a:defRPr/>
              </a:pPr>
              <a:t>‹#›</a:t>
            </a:fld>
            <a:endParaRPr lang="en-US" dirty="0"/>
          </a:p>
        </p:txBody>
      </p:sp>
    </p:spTree>
  </p:cSld>
  <p:clrMap bg1="dk1" tx1="lt1" bg2="dk2" tx2="lt2" accent1="accent1" accent2="accent2" accent3="accent3" accent4="accent4" accent5="accent5" accent6="accent6" hlink="hlink" folHlink="folHlink"/>
  <p:sldLayoutIdLst>
    <p:sldLayoutId id="2147483695" r:id="rId1"/>
    <p:sldLayoutId id="2147483690" r:id="rId2"/>
    <p:sldLayoutId id="2147483696" r:id="rId3"/>
    <p:sldLayoutId id="2147483697" r:id="rId4"/>
    <p:sldLayoutId id="2147483698" r:id="rId5"/>
    <p:sldLayoutId id="2147483699" r:id="rId6"/>
    <p:sldLayoutId id="2147483689" r:id="rId7"/>
    <p:sldLayoutId id="2147483700" r:id="rId8"/>
    <p:sldLayoutId id="2147483701" r:id="rId9"/>
    <p:sldLayoutId id="2147483688" r:id="rId10"/>
    <p:sldLayoutId id="2147483687" r:id="rId11"/>
  </p:sldLayoutIdLst>
  <p:transition spd="slow">
    <p:split orient="vert"/>
  </p:transition>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solidFill>
                <a:prstClr val="black"/>
              </a:solidFill>
              <a:latin typeface="+mn-lt"/>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solidFill>
                <a:prstClr val="black"/>
              </a:solidFill>
              <a:latin typeface="+mn-lt"/>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3321"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prstClr val="black"/>
                </a:solidFill>
                <a:latin typeface="+mn-lt"/>
              </a:defRPr>
            </a:lvl1pPr>
            <a:extLst/>
          </a:lstStyle>
          <a:p>
            <a:pPr>
              <a:defRPr/>
            </a:pPr>
            <a:fld id="{89FEC5E4-5A40-4D5F-8D74-78407479A11F}" type="datetime1">
              <a:rPr lang="en-US"/>
              <a:pPr>
                <a:defRPr/>
              </a:pPr>
              <a:t>1/16/2013</a:t>
            </a:fld>
            <a:endParaRPr lang="en-US"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wrap="square" lIns="91440" tIns="45720" rIns="91440" bIns="45720" numCol="1" anchor="b" anchorCtr="0" compatLnSpc="1">
            <a:prstTxWarp prst="textNoShape">
              <a:avLst/>
            </a:prstTxWarp>
          </a:bodyPr>
          <a:lstStyle>
            <a:lvl1pPr algn="r">
              <a:defRPr sz="1000">
                <a:solidFill>
                  <a:srgbClr val="000000"/>
                </a:solidFill>
                <a:latin typeface="Lucida Sans Unicode" pitchFamily="34" charset="0"/>
              </a:defRPr>
            </a:lvl1pPr>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prstClr val="black"/>
                </a:solidFill>
                <a:latin typeface="+mn-lt"/>
              </a:defRPr>
            </a:lvl1pPr>
            <a:extLst/>
          </a:lstStyle>
          <a:p>
            <a:pPr>
              <a:defRPr/>
            </a:pPr>
            <a:fld id="{66ADA8D8-665D-40F3-8A77-5A8262193DFA}" type="slidenum">
              <a:rPr lang="en-US"/>
              <a:pPr>
                <a:defRPr/>
              </a:pPr>
              <a:t>‹#›</a:t>
            </a:fld>
            <a:endParaRPr lang="en-US" dirty="0"/>
          </a:p>
        </p:txBody>
      </p:sp>
    </p:spTree>
  </p:cSld>
  <p:clrMap bg1="dk1" tx1="lt1" bg2="dk2" tx2="lt2" accent1="accent1" accent2="accent2" accent3="accent3" accent4="accent4" accent5="accent5" accent6="accent6" hlink="hlink" folHlink="folHlink"/>
  <p:sldLayoutIdLst>
    <p:sldLayoutId id="2147483702" r:id="rId1"/>
    <p:sldLayoutId id="2147483694" r:id="rId2"/>
    <p:sldLayoutId id="2147483703" r:id="rId3"/>
    <p:sldLayoutId id="2147483704" r:id="rId4"/>
    <p:sldLayoutId id="2147483705" r:id="rId5"/>
    <p:sldLayoutId id="2147483706" r:id="rId6"/>
    <p:sldLayoutId id="2147483693" r:id="rId7"/>
    <p:sldLayoutId id="2147483707" r:id="rId8"/>
    <p:sldLayoutId id="2147483708" r:id="rId9"/>
    <p:sldLayoutId id="2147483692" r:id="rId10"/>
    <p:sldLayoutId id="2147483691" r:id="rId11"/>
  </p:sldLayoutIdLst>
  <p:transition spd="slow">
    <p:split orient="vert"/>
  </p:transition>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26"/>
          <p:cNvSpPr>
            <a:spLocks noGrp="1"/>
          </p:cNvSpPr>
          <p:nvPr>
            <p:ph type="sldNum" sz="quarter" idx="12"/>
          </p:nvPr>
        </p:nvSpPr>
        <p:spPr/>
        <p:txBody>
          <a:bodyPr/>
          <a:lstStyle/>
          <a:p>
            <a:pPr>
              <a:defRPr/>
            </a:pPr>
            <a:fld id="{7B18E387-BFA9-44FE-80AD-6F08D5A9EDE3}" type="slidenum">
              <a:rPr lang="en-US"/>
              <a:pPr>
                <a:defRPr/>
              </a:pPr>
              <a:t>1</a:t>
            </a:fld>
            <a:endParaRPr lang="en-US" dirty="0"/>
          </a:p>
        </p:txBody>
      </p:sp>
      <p:pic>
        <p:nvPicPr>
          <p:cNvPr id="26626" name="Title 1"/>
          <p:cNvPicPr>
            <a:picLocks noGrp="1" noChangeArrowheads="1"/>
          </p:cNvPicPr>
          <p:nvPr>
            <p:ph type="ctrTitle"/>
          </p:nvPr>
        </p:nvPicPr>
        <p:blipFill>
          <a:blip r:embed="rId2">
            <a:lum contrast="-100000"/>
          </a:blip>
          <a:srcRect/>
          <a:stretch>
            <a:fillRect/>
          </a:stretch>
        </p:blipFill>
        <p:spPr bwMode="auto">
          <a:xfrm>
            <a:off x="450850" y="500063"/>
            <a:ext cx="8089900" cy="2224087"/>
          </a:xfrm>
        </p:spPr>
      </p:pic>
      <p:sp>
        <p:nvSpPr>
          <p:cNvPr id="26627" name="Subtitle 2"/>
          <p:cNvSpPr>
            <a:spLocks noGrp="1"/>
          </p:cNvSpPr>
          <p:nvPr>
            <p:ph type="subTitle" idx="1"/>
          </p:nvPr>
        </p:nvSpPr>
        <p:spPr>
          <a:xfrm>
            <a:off x="304800" y="3429000"/>
            <a:ext cx="6477000" cy="1200150"/>
          </a:xfrm>
        </p:spPr>
        <p:txBody>
          <a:bodyPr/>
          <a:lstStyle/>
          <a:p>
            <a:pPr marR="0" algn="l" eaLnBrk="1" hangingPunct="1">
              <a:lnSpc>
                <a:spcPct val="80000"/>
              </a:lnSpc>
            </a:pPr>
            <a:r>
              <a:rPr lang="en-US" sz="2400" smtClean="0">
                <a:solidFill>
                  <a:schemeClr val="bg1"/>
                </a:solidFill>
                <a:latin typeface="Calibri" pitchFamily="34" charset="0"/>
              </a:rPr>
              <a:t>Research, Assessment and Evaluation Department</a:t>
            </a:r>
          </a:p>
          <a:p>
            <a:pPr marR="0" algn="l" eaLnBrk="1" hangingPunct="1">
              <a:lnSpc>
                <a:spcPct val="80000"/>
              </a:lnSpc>
            </a:pPr>
            <a:r>
              <a:rPr lang="en-US" sz="2400" smtClean="0">
                <a:solidFill>
                  <a:schemeClr val="bg1"/>
                </a:solidFill>
                <a:latin typeface="Calibri" pitchFamily="34" charset="0"/>
              </a:rPr>
              <a:t>Lee Ann Forsyth-Sells, Superintendent of Education</a:t>
            </a:r>
          </a:p>
          <a:p>
            <a:pPr marR="0" algn="l" eaLnBrk="1" hangingPunct="1">
              <a:lnSpc>
                <a:spcPct val="80000"/>
              </a:lnSpc>
            </a:pPr>
            <a:r>
              <a:rPr lang="en-US" sz="2400" smtClean="0">
                <a:solidFill>
                  <a:schemeClr val="bg1"/>
                </a:solidFill>
                <a:latin typeface="Calibri" pitchFamily="34" charset="0"/>
              </a:rPr>
              <a:t>Anthony Corapi-Consultant</a:t>
            </a:r>
          </a:p>
        </p:txBody>
      </p:sp>
      <p:sp>
        <p:nvSpPr>
          <p:cNvPr id="25603" name="Slide Number Placeholder 3"/>
          <p:cNvSpPr txBox="1">
            <a:spLocks noGrp="1"/>
          </p:cNvSpPr>
          <p:nvPr/>
        </p:nvSpPr>
        <p:spPr bwMode="auto">
          <a:xfrm>
            <a:off x="8647113" y="6408738"/>
            <a:ext cx="366712" cy="365125"/>
          </a:xfrm>
          <a:prstGeom prst="rect">
            <a:avLst/>
          </a:prstGeom>
          <a:noFill/>
          <a:ln>
            <a:miter lim="800000"/>
            <a:headEnd/>
            <a:tailEnd/>
          </a:ln>
        </p:spPr>
        <p:txBody>
          <a:bodyPr anchor="b"/>
          <a:lstStyle/>
          <a:p>
            <a:pPr algn="r">
              <a:defRPr/>
            </a:pPr>
            <a:fld id="{78963CD7-9759-4D1E-A11E-957899B77570}" type="slidenum">
              <a:rPr lang="en-US" sz="1000">
                <a:solidFill>
                  <a:srgbClr val="FFFFFF"/>
                </a:solidFill>
                <a:latin typeface="+mn-lt"/>
              </a:rPr>
              <a:pPr algn="r">
                <a:defRPr/>
              </a:pPr>
              <a:t>1</a:t>
            </a:fld>
            <a:endParaRPr lang="en-US" sz="1000">
              <a:solidFill>
                <a:srgbClr val="FFFFFF"/>
              </a:solidFill>
              <a:latin typeface="+mn-lt"/>
            </a:endParaRPr>
          </a:p>
        </p:txBody>
      </p:sp>
      <p:pic>
        <p:nvPicPr>
          <p:cNvPr id="26629" name="Picture 2" descr="Educators' Resource Guide"/>
          <p:cNvPicPr>
            <a:picLocks noChangeAspect="1" noChangeArrowheads="1"/>
          </p:cNvPicPr>
          <p:nvPr/>
        </p:nvPicPr>
        <p:blipFill>
          <a:blip r:embed="rId3"/>
          <a:srcRect/>
          <a:stretch>
            <a:fillRect/>
          </a:stretch>
        </p:blipFill>
        <p:spPr bwMode="auto">
          <a:xfrm>
            <a:off x="6781800" y="2743200"/>
            <a:ext cx="2114550" cy="2162175"/>
          </a:xfrm>
          <a:prstGeom prst="rect">
            <a:avLst/>
          </a:prstGeom>
          <a:noFill/>
          <a:ln w="9525">
            <a:noFill/>
            <a:miter lim="800000"/>
            <a:headEnd/>
            <a:tailEnd/>
          </a:ln>
        </p:spPr>
      </p:pic>
      <p:pic>
        <p:nvPicPr>
          <p:cNvPr id="26630" name="Picture 5"/>
          <p:cNvPicPr>
            <a:picLocks noChangeAspect="1" noChangeArrowheads="1"/>
          </p:cNvPicPr>
          <p:nvPr/>
        </p:nvPicPr>
        <p:blipFill>
          <a:blip r:embed="rId4">
            <a:lum bright="6000"/>
          </a:blip>
          <a:srcRect l="-368" t="-383" r="-368" b="-383"/>
          <a:stretch>
            <a:fillRect/>
          </a:stretch>
        </p:blipFill>
        <p:spPr bwMode="auto">
          <a:xfrm>
            <a:off x="304800" y="5334000"/>
            <a:ext cx="1416050" cy="1354138"/>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17"/>
          <p:cNvSpPr>
            <a:spLocks noGrp="1"/>
          </p:cNvSpPr>
          <p:nvPr>
            <p:ph type="sldNum" sz="quarter" idx="12"/>
          </p:nvPr>
        </p:nvSpPr>
        <p:spPr/>
        <p:txBody>
          <a:bodyPr/>
          <a:lstStyle/>
          <a:p>
            <a:pPr>
              <a:defRPr/>
            </a:pPr>
            <a:fld id="{B70C4FDB-8EC5-4B28-B500-EAB3D3E1EFA3}" type="slidenum">
              <a:rPr lang="en-US"/>
              <a:pPr>
                <a:defRPr/>
              </a:pPr>
              <a:t>10</a:t>
            </a:fld>
            <a:endParaRPr lang="en-US" dirty="0"/>
          </a:p>
        </p:txBody>
      </p:sp>
      <p:sp>
        <p:nvSpPr>
          <p:cNvPr id="35842" name="Text Box 21"/>
          <p:cNvSpPr txBox="1">
            <a:spLocks noChangeArrowheads="1"/>
          </p:cNvSpPr>
          <p:nvPr/>
        </p:nvSpPr>
        <p:spPr bwMode="auto">
          <a:xfrm>
            <a:off x="685800" y="1524000"/>
            <a:ext cx="7848600" cy="3994940"/>
          </a:xfrm>
          <a:prstGeom prst="rect">
            <a:avLst/>
          </a:prstGeom>
          <a:noFill/>
          <a:ln w="9525">
            <a:noFill/>
            <a:miter lim="800000"/>
            <a:headEnd/>
            <a:tailEnd/>
          </a:ln>
        </p:spPr>
        <p:txBody>
          <a:bodyPr>
            <a:spAutoFit/>
          </a:bodyPr>
          <a:lstStyle/>
          <a:p>
            <a:pPr>
              <a:lnSpc>
                <a:spcPct val="80000"/>
              </a:lnSpc>
              <a:spcBef>
                <a:spcPct val="50000"/>
              </a:spcBef>
            </a:pPr>
            <a:r>
              <a:rPr lang="en-US" sz="2400" b="1" i="1" dirty="0">
                <a:solidFill>
                  <a:schemeClr val="bg1"/>
                </a:solidFill>
                <a:latin typeface="Calibri" pitchFamily="34" charset="0"/>
              </a:rPr>
              <a:t>FOR</a:t>
            </a:r>
          </a:p>
          <a:p>
            <a:pPr>
              <a:lnSpc>
                <a:spcPct val="80000"/>
              </a:lnSpc>
              <a:spcBef>
                <a:spcPct val="50000"/>
              </a:spcBef>
            </a:pPr>
            <a:r>
              <a:rPr lang="en-US" sz="2000" b="1" dirty="0">
                <a:solidFill>
                  <a:schemeClr val="bg1"/>
                </a:solidFill>
                <a:latin typeface="Calibri" pitchFamily="34" charset="0"/>
              </a:rPr>
              <a:t>a range of methods in different modes that make each student’s skills and </a:t>
            </a:r>
            <a:r>
              <a:rPr lang="en-US" sz="2000" b="1" dirty="0" smtClean="0">
                <a:solidFill>
                  <a:schemeClr val="bg1"/>
                </a:solidFill>
                <a:latin typeface="Calibri" pitchFamily="34" charset="0"/>
              </a:rPr>
              <a:t>understanding </a:t>
            </a:r>
            <a:r>
              <a:rPr lang="en-US" sz="2000" b="1" dirty="0">
                <a:solidFill>
                  <a:schemeClr val="bg1"/>
                </a:solidFill>
                <a:latin typeface="Calibri" pitchFamily="34" charset="0"/>
              </a:rPr>
              <a:t>visible</a:t>
            </a:r>
          </a:p>
          <a:p>
            <a:pPr>
              <a:lnSpc>
                <a:spcPct val="80000"/>
              </a:lnSpc>
              <a:spcBef>
                <a:spcPct val="50000"/>
              </a:spcBef>
            </a:pPr>
            <a:endParaRPr lang="en-US" sz="1000" dirty="0">
              <a:solidFill>
                <a:schemeClr val="bg1"/>
              </a:solidFill>
              <a:latin typeface="Calibri" pitchFamily="34" charset="0"/>
            </a:endParaRPr>
          </a:p>
          <a:p>
            <a:pPr>
              <a:lnSpc>
                <a:spcPct val="80000"/>
              </a:lnSpc>
              <a:spcBef>
                <a:spcPct val="50000"/>
              </a:spcBef>
            </a:pPr>
            <a:r>
              <a:rPr lang="en-US" sz="2400" b="1" dirty="0">
                <a:solidFill>
                  <a:schemeClr val="bg1"/>
                </a:solidFill>
                <a:latin typeface="Calibri" pitchFamily="34" charset="0"/>
              </a:rPr>
              <a:t>AS</a:t>
            </a:r>
          </a:p>
          <a:p>
            <a:pPr>
              <a:lnSpc>
                <a:spcPct val="80000"/>
              </a:lnSpc>
              <a:spcBef>
                <a:spcPct val="50000"/>
              </a:spcBef>
            </a:pPr>
            <a:r>
              <a:rPr lang="en-US" sz="2000" dirty="0">
                <a:solidFill>
                  <a:schemeClr val="bg1"/>
                </a:solidFill>
                <a:latin typeface="Calibri" pitchFamily="34" charset="0"/>
              </a:rPr>
              <a:t>a range of methods in different modes that elicit each student’s learning </a:t>
            </a:r>
          </a:p>
          <a:p>
            <a:pPr>
              <a:lnSpc>
                <a:spcPct val="80000"/>
              </a:lnSpc>
              <a:spcBef>
                <a:spcPct val="50000"/>
              </a:spcBef>
            </a:pPr>
            <a:r>
              <a:rPr lang="en-US" sz="2000" dirty="0">
                <a:solidFill>
                  <a:schemeClr val="bg1"/>
                </a:solidFill>
                <a:latin typeface="Calibri" pitchFamily="34" charset="0"/>
              </a:rPr>
              <a:t>and metacognitive processes</a:t>
            </a:r>
          </a:p>
          <a:p>
            <a:pPr>
              <a:lnSpc>
                <a:spcPct val="80000"/>
              </a:lnSpc>
              <a:spcBef>
                <a:spcPct val="50000"/>
              </a:spcBef>
            </a:pPr>
            <a:endParaRPr lang="en-US" sz="1000" b="1" i="1" dirty="0">
              <a:solidFill>
                <a:schemeClr val="bg1"/>
              </a:solidFill>
              <a:latin typeface="Calibri" pitchFamily="34" charset="0"/>
            </a:endParaRPr>
          </a:p>
          <a:p>
            <a:pPr>
              <a:lnSpc>
                <a:spcPct val="80000"/>
              </a:lnSpc>
              <a:spcBef>
                <a:spcPct val="50000"/>
              </a:spcBef>
            </a:pPr>
            <a:r>
              <a:rPr lang="en-US" sz="2400" b="1" i="1" dirty="0">
                <a:solidFill>
                  <a:schemeClr val="bg1"/>
                </a:solidFill>
                <a:latin typeface="Calibri" pitchFamily="34" charset="0"/>
              </a:rPr>
              <a:t>OF</a:t>
            </a:r>
          </a:p>
          <a:p>
            <a:pPr>
              <a:lnSpc>
                <a:spcPct val="80000"/>
              </a:lnSpc>
              <a:spcBef>
                <a:spcPct val="50000"/>
              </a:spcBef>
            </a:pPr>
            <a:r>
              <a:rPr lang="en-US" sz="2000" dirty="0">
                <a:solidFill>
                  <a:schemeClr val="bg1"/>
                </a:solidFill>
                <a:latin typeface="Calibri" pitchFamily="34" charset="0"/>
              </a:rPr>
              <a:t>a range of methods in different modes that assess both product and </a:t>
            </a:r>
          </a:p>
          <a:p>
            <a:pPr>
              <a:lnSpc>
                <a:spcPct val="80000"/>
              </a:lnSpc>
              <a:spcBef>
                <a:spcPct val="50000"/>
              </a:spcBef>
            </a:pPr>
            <a:r>
              <a:rPr lang="en-US" sz="2000" dirty="0">
                <a:solidFill>
                  <a:schemeClr val="bg1"/>
                </a:solidFill>
                <a:latin typeface="Calibri" pitchFamily="34" charset="0"/>
              </a:rPr>
              <a:t>process</a:t>
            </a:r>
          </a:p>
        </p:txBody>
      </p:sp>
      <p:sp>
        <p:nvSpPr>
          <p:cNvPr id="35843" name="Text Box 3"/>
          <p:cNvSpPr txBox="1">
            <a:spLocks noChangeArrowheads="1"/>
          </p:cNvSpPr>
          <p:nvPr/>
        </p:nvSpPr>
        <p:spPr bwMode="auto">
          <a:xfrm>
            <a:off x="990600" y="304800"/>
            <a:ext cx="7467600" cy="701675"/>
          </a:xfrm>
          <a:prstGeom prst="rect">
            <a:avLst/>
          </a:prstGeom>
          <a:noFill/>
          <a:ln w="9525">
            <a:noFill/>
            <a:miter lim="800000"/>
            <a:headEnd/>
            <a:tailEnd/>
          </a:ln>
        </p:spPr>
        <p:txBody>
          <a:bodyPr>
            <a:spAutoFit/>
          </a:bodyPr>
          <a:lstStyle/>
          <a:p>
            <a:pPr algn="ctr">
              <a:spcBef>
                <a:spcPct val="50000"/>
              </a:spcBef>
            </a:pPr>
            <a:r>
              <a:rPr lang="en-US" sz="4000" b="1">
                <a:solidFill>
                  <a:schemeClr val="bg1"/>
                </a:solidFill>
                <a:latin typeface="Calibri" pitchFamily="34" charset="0"/>
              </a:rPr>
              <a:t>Assessment For Learning</a:t>
            </a:r>
          </a:p>
        </p:txBody>
      </p:sp>
      <p:pic>
        <p:nvPicPr>
          <p:cNvPr id="35844" name="Title 2"/>
          <p:cNvPicPr>
            <a:picLocks noChangeArrowheads="1"/>
          </p:cNvPicPr>
          <p:nvPr/>
        </p:nvPicPr>
        <p:blipFill>
          <a:blip r:embed="rId2">
            <a:lum contrast="-100000"/>
          </a:blip>
          <a:srcRect/>
          <a:stretch>
            <a:fillRect/>
          </a:stretch>
        </p:blipFill>
        <p:spPr bwMode="auto">
          <a:xfrm>
            <a:off x="457200" y="762000"/>
            <a:ext cx="8242300" cy="990600"/>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EEE54719-F2E5-4FB5-86C9-7D3BCA3CCEE4}" type="slidenum">
              <a:rPr lang="en-US"/>
              <a:pPr>
                <a:defRPr/>
              </a:pPr>
              <a:t>11</a:t>
            </a:fld>
            <a:endParaRPr lang="en-US" dirty="0"/>
          </a:p>
        </p:txBody>
      </p:sp>
      <p:sp>
        <p:nvSpPr>
          <p:cNvPr id="36866" name="Text Box 21"/>
          <p:cNvSpPr txBox="1">
            <a:spLocks noChangeArrowheads="1"/>
          </p:cNvSpPr>
          <p:nvPr/>
        </p:nvSpPr>
        <p:spPr bwMode="auto">
          <a:xfrm>
            <a:off x="381000" y="1018985"/>
            <a:ext cx="8458200" cy="4664075"/>
          </a:xfrm>
          <a:prstGeom prst="rect">
            <a:avLst/>
          </a:prstGeom>
          <a:noFill/>
          <a:ln w="9525">
            <a:noFill/>
            <a:miter lim="800000"/>
            <a:headEnd/>
            <a:tailEnd/>
          </a:ln>
        </p:spPr>
        <p:txBody>
          <a:bodyPr>
            <a:spAutoFit/>
          </a:bodyPr>
          <a:lstStyle/>
          <a:p>
            <a:pPr>
              <a:lnSpc>
                <a:spcPct val="80000"/>
              </a:lnSpc>
              <a:spcBef>
                <a:spcPct val="50000"/>
              </a:spcBef>
            </a:pPr>
            <a:r>
              <a:rPr lang="en-US" sz="2400" b="1" i="1" dirty="0">
                <a:solidFill>
                  <a:schemeClr val="bg1"/>
                </a:solidFill>
                <a:latin typeface="Calibri" pitchFamily="34" charset="0"/>
              </a:rPr>
              <a:t>FOR</a:t>
            </a:r>
          </a:p>
          <a:p>
            <a:pPr>
              <a:lnSpc>
                <a:spcPct val="80000"/>
              </a:lnSpc>
              <a:buFontTx/>
              <a:buChar char="•"/>
            </a:pPr>
            <a:r>
              <a:rPr lang="en-US" sz="2000" dirty="0">
                <a:solidFill>
                  <a:schemeClr val="bg1"/>
                </a:solidFill>
                <a:latin typeface="Calibri" pitchFamily="34" charset="0"/>
              </a:rPr>
              <a:t>  </a:t>
            </a:r>
            <a:r>
              <a:rPr lang="en-US" sz="2000" b="1" dirty="0">
                <a:solidFill>
                  <a:schemeClr val="bg1"/>
                </a:solidFill>
                <a:latin typeface="Calibri" pitchFamily="34" charset="0"/>
              </a:rPr>
              <a:t>accuracy and consistency of observation and interpretations of student   </a:t>
            </a:r>
          </a:p>
          <a:p>
            <a:pPr>
              <a:lnSpc>
                <a:spcPct val="80000"/>
              </a:lnSpc>
            </a:pPr>
            <a:r>
              <a:rPr lang="en-US" sz="2000" b="1" dirty="0">
                <a:solidFill>
                  <a:schemeClr val="bg1"/>
                </a:solidFill>
                <a:latin typeface="Calibri" pitchFamily="34" charset="0"/>
              </a:rPr>
              <a:t>    learning</a:t>
            </a:r>
          </a:p>
          <a:p>
            <a:pPr>
              <a:lnSpc>
                <a:spcPct val="80000"/>
              </a:lnSpc>
              <a:buFontTx/>
              <a:buChar char="•"/>
            </a:pPr>
            <a:r>
              <a:rPr lang="en-US" sz="2000" b="1" dirty="0">
                <a:solidFill>
                  <a:schemeClr val="bg1"/>
                </a:solidFill>
                <a:latin typeface="Calibri" pitchFamily="34" charset="0"/>
              </a:rPr>
              <a:t>  clear, detailed learning expectations</a:t>
            </a:r>
          </a:p>
          <a:p>
            <a:pPr>
              <a:lnSpc>
                <a:spcPct val="80000"/>
              </a:lnSpc>
              <a:buFontTx/>
              <a:buChar char="•"/>
            </a:pPr>
            <a:r>
              <a:rPr lang="en-US" sz="2000" b="1" dirty="0">
                <a:solidFill>
                  <a:schemeClr val="bg1"/>
                </a:solidFill>
                <a:latin typeface="Calibri" pitchFamily="34" charset="0"/>
              </a:rPr>
              <a:t>  accurate, detailed notes for descriptive feedback to each student</a:t>
            </a:r>
          </a:p>
          <a:p>
            <a:pPr>
              <a:lnSpc>
                <a:spcPct val="80000"/>
              </a:lnSpc>
              <a:spcBef>
                <a:spcPct val="50000"/>
              </a:spcBef>
            </a:pPr>
            <a:endParaRPr lang="en-US" sz="1000" dirty="0">
              <a:solidFill>
                <a:schemeClr val="bg1"/>
              </a:solidFill>
              <a:latin typeface="Calibri" pitchFamily="34" charset="0"/>
            </a:endParaRPr>
          </a:p>
          <a:p>
            <a:pPr>
              <a:lnSpc>
                <a:spcPct val="80000"/>
              </a:lnSpc>
              <a:spcBef>
                <a:spcPct val="50000"/>
              </a:spcBef>
            </a:pPr>
            <a:r>
              <a:rPr lang="en-US" sz="2400" b="1" dirty="0">
                <a:solidFill>
                  <a:schemeClr val="bg1"/>
                </a:solidFill>
                <a:latin typeface="Calibri" pitchFamily="34" charset="0"/>
              </a:rPr>
              <a:t>AS</a:t>
            </a:r>
          </a:p>
          <a:p>
            <a:pPr>
              <a:lnSpc>
                <a:spcPct val="80000"/>
              </a:lnSpc>
              <a:buFontTx/>
              <a:buChar char="•"/>
            </a:pPr>
            <a:r>
              <a:rPr lang="en-US" sz="2000" dirty="0">
                <a:solidFill>
                  <a:schemeClr val="bg1"/>
                </a:solidFill>
                <a:latin typeface="Calibri" pitchFamily="34" charset="0"/>
              </a:rPr>
              <a:t>  accuracy and consistency of each student’s self-reflection, self-monitoring,  </a:t>
            </a:r>
          </a:p>
          <a:p>
            <a:pPr>
              <a:lnSpc>
                <a:spcPct val="80000"/>
              </a:lnSpc>
            </a:pPr>
            <a:r>
              <a:rPr lang="en-US" sz="2000" dirty="0">
                <a:solidFill>
                  <a:schemeClr val="bg1"/>
                </a:solidFill>
                <a:latin typeface="Calibri" pitchFamily="34" charset="0"/>
              </a:rPr>
              <a:t>    and self-adjustment</a:t>
            </a:r>
          </a:p>
          <a:p>
            <a:pPr>
              <a:lnSpc>
                <a:spcPct val="80000"/>
              </a:lnSpc>
              <a:buFontTx/>
              <a:buChar char="•"/>
            </a:pPr>
            <a:r>
              <a:rPr lang="en-US" sz="2000" dirty="0">
                <a:solidFill>
                  <a:schemeClr val="bg1"/>
                </a:solidFill>
                <a:latin typeface="Calibri" pitchFamily="34" charset="0"/>
              </a:rPr>
              <a:t>  engagement of the student in considering and challenging his/her thinking</a:t>
            </a:r>
          </a:p>
          <a:p>
            <a:pPr>
              <a:lnSpc>
                <a:spcPct val="80000"/>
              </a:lnSpc>
              <a:buFontTx/>
              <a:buChar char="•"/>
            </a:pPr>
            <a:r>
              <a:rPr lang="en-US" sz="2000" dirty="0">
                <a:solidFill>
                  <a:schemeClr val="bg1"/>
                </a:solidFill>
                <a:latin typeface="Calibri" pitchFamily="34" charset="0"/>
              </a:rPr>
              <a:t>  student records his/her own learning</a:t>
            </a:r>
          </a:p>
          <a:p>
            <a:pPr>
              <a:lnSpc>
                <a:spcPct val="80000"/>
              </a:lnSpc>
              <a:spcBef>
                <a:spcPct val="50000"/>
              </a:spcBef>
            </a:pPr>
            <a:endParaRPr lang="en-US" sz="1000" b="1" i="1" dirty="0">
              <a:solidFill>
                <a:schemeClr val="bg1"/>
              </a:solidFill>
              <a:latin typeface="Calibri" pitchFamily="34" charset="0"/>
            </a:endParaRPr>
          </a:p>
          <a:p>
            <a:pPr>
              <a:lnSpc>
                <a:spcPct val="80000"/>
              </a:lnSpc>
              <a:spcBef>
                <a:spcPct val="50000"/>
              </a:spcBef>
            </a:pPr>
            <a:r>
              <a:rPr lang="en-US" sz="2400" b="1" i="1" dirty="0">
                <a:solidFill>
                  <a:schemeClr val="bg1"/>
                </a:solidFill>
                <a:latin typeface="Calibri" pitchFamily="34" charset="0"/>
              </a:rPr>
              <a:t>OF</a:t>
            </a:r>
          </a:p>
          <a:p>
            <a:pPr>
              <a:lnSpc>
                <a:spcPct val="80000"/>
              </a:lnSpc>
              <a:buFontTx/>
              <a:buChar char="•"/>
            </a:pPr>
            <a:r>
              <a:rPr lang="en-US" sz="2000" dirty="0">
                <a:solidFill>
                  <a:schemeClr val="bg1"/>
                </a:solidFill>
                <a:latin typeface="Calibri" pitchFamily="34" charset="0"/>
              </a:rPr>
              <a:t>  accuracy, consistency, and fairness of judgments based on high quality                                             </a:t>
            </a:r>
          </a:p>
          <a:p>
            <a:pPr>
              <a:lnSpc>
                <a:spcPct val="80000"/>
              </a:lnSpc>
            </a:pPr>
            <a:r>
              <a:rPr lang="en-US" sz="2000" dirty="0">
                <a:solidFill>
                  <a:schemeClr val="bg1"/>
                </a:solidFill>
                <a:latin typeface="Calibri" pitchFamily="34" charset="0"/>
              </a:rPr>
              <a:t>    information</a:t>
            </a:r>
          </a:p>
          <a:p>
            <a:pPr>
              <a:lnSpc>
                <a:spcPct val="80000"/>
              </a:lnSpc>
              <a:buFontTx/>
              <a:buChar char="•"/>
            </a:pPr>
            <a:r>
              <a:rPr lang="en-US" sz="2000" dirty="0">
                <a:solidFill>
                  <a:schemeClr val="bg1"/>
                </a:solidFill>
                <a:latin typeface="Calibri" pitchFamily="34" charset="0"/>
              </a:rPr>
              <a:t>  clear, detailed learning expectations</a:t>
            </a:r>
          </a:p>
          <a:p>
            <a:pPr>
              <a:lnSpc>
                <a:spcPct val="80000"/>
              </a:lnSpc>
              <a:buFontTx/>
              <a:buChar char="•"/>
            </a:pPr>
            <a:r>
              <a:rPr lang="en-US" sz="2000" dirty="0">
                <a:solidFill>
                  <a:schemeClr val="bg1"/>
                </a:solidFill>
                <a:latin typeface="Calibri" pitchFamily="34" charset="0"/>
              </a:rPr>
              <a:t>  fair and accurate summative reporting</a:t>
            </a:r>
          </a:p>
        </p:txBody>
      </p:sp>
      <p:sp>
        <p:nvSpPr>
          <p:cNvPr id="36867" name="Text Box 3"/>
          <p:cNvSpPr txBox="1">
            <a:spLocks noChangeArrowheads="1"/>
          </p:cNvSpPr>
          <p:nvPr/>
        </p:nvSpPr>
        <p:spPr bwMode="auto">
          <a:xfrm>
            <a:off x="990600" y="304800"/>
            <a:ext cx="7467600" cy="701675"/>
          </a:xfrm>
          <a:prstGeom prst="rect">
            <a:avLst/>
          </a:prstGeom>
          <a:noFill/>
          <a:ln w="9525">
            <a:noFill/>
            <a:miter lim="800000"/>
            <a:headEnd/>
            <a:tailEnd/>
          </a:ln>
        </p:spPr>
        <p:txBody>
          <a:bodyPr>
            <a:spAutoFit/>
          </a:bodyPr>
          <a:lstStyle/>
          <a:p>
            <a:pPr algn="ctr">
              <a:spcBef>
                <a:spcPct val="50000"/>
              </a:spcBef>
            </a:pPr>
            <a:r>
              <a:rPr lang="en-US" sz="4000" b="1">
                <a:solidFill>
                  <a:schemeClr val="bg1"/>
                </a:solidFill>
                <a:latin typeface="Calibri" pitchFamily="34" charset="0"/>
              </a:rPr>
              <a:t>Ensuring Quality</a:t>
            </a:r>
          </a:p>
        </p:txBody>
      </p:sp>
    </p:spTree>
  </p:cSld>
  <p:clrMapOvr>
    <a:masterClrMapping/>
  </p:clrMapOvr>
  <p:transition spd="slow">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1A7F0C0D-4C17-4D97-919F-48CF85A3F9B2}" type="slidenum">
              <a:rPr lang="en-US"/>
              <a:pPr>
                <a:defRPr/>
              </a:pPr>
              <a:t>12</a:t>
            </a:fld>
            <a:endParaRPr lang="en-US" dirty="0"/>
          </a:p>
        </p:txBody>
      </p:sp>
      <p:sp>
        <p:nvSpPr>
          <p:cNvPr id="37890" name="Text Box 21"/>
          <p:cNvSpPr txBox="1">
            <a:spLocks noChangeArrowheads="1"/>
          </p:cNvSpPr>
          <p:nvPr/>
        </p:nvSpPr>
        <p:spPr bwMode="auto">
          <a:xfrm>
            <a:off x="381000" y="701675"/>
            <a:ext cx="8458200" cy="5226046"/>
          </a:xfrm>
          <a:prstGeom prst="rect">
            <a:avLst/>
          </a:prstGeom>
          <a:noFill/>
          <a:ln w="9525">
            <a:noFill/>
            <a:miter lim="800000"/>
            <a:headEnd/>
            <a:tailEnd/>
          </a:ln>
        </p:spPr>
        <p:txBody>
          <a:bodyPr>
            <a:spAutoFit/>
          </a:bodyPr>
          <a:lstStyle/>
          <a:p>
            <a:pPr>
              <a:lnSpc>
                <a:spcPct val="80000"/>
              </a:lnSpc>
              <a:spcBef>
                <a:spcPct val="50000"/>
              </a:spcBef>
            </a:pPr>
            <a:r>
              <a:rPr lang="en-US" sz="2400" b="1" i="1" dirty="0">
                <a:solidFill>
                  <a:schemeClr val="bg1"/>
                </a:solidFill>
                <a:latin typeface="Calibri" pitchFamily="34" charset="0"/>
              </a:rPr>
              <a:t>FOR</a:t>
            </a:r>
          </a:p>
          <a:p>
            <a:pPr>
              <a:lnSpc>
                <a:spcPct val="80000"/>
              </a:lnSpc>
              <a:buFontTx/>
              <a:buChar char="•"/>
            </a:pPr>
            <a:r>
              <a:rPr lang="en-US" dirty="0">
                <a:solidFill>
                  <a:schemeClr val="bg1"/>
                </a:solidFill>
                <a:latin typeface="Calibri" pitchFamily="34" charset="0"/>
              </a:rPr>
              <a:t>  </a:t>
            </a:r>
            <a:r>
              <a:rPr lang="en-US" b="1" dirty="0">
                <a:solidFill>
                  <a:schemeClr val="bg1"/>
                </a:solidFill>
                <a:latin typeface="Calibri" pitchFamily="34" charset="0"/>
              </a:rPr>
              <a:t>provide each student with accurate descriptive feedback to further his/her learning</a:t>
            </a:r>
          </a:p>
          <a:p>
            <a:pPr>
              <a:lnSpc>
                <a:spcPct val="80000"/>
              </a:lnSpc>
              <a:buFontTx/>
              <a:buChar char="•"/>
            </a:pPr>
            <a:r>
              <a:rPr lang="en-US" b="1" dirty="0">
                <a:solidFill>
                  <a:schemeClr val="bg1"/>
                </a:solidFill>
                <a:latin typeface="Calibri" pitchFamily="34" charset="0"/>
              </a:rPr>
              <a:t>  differentiate instruction by continually checking where each student is in relation to   </a:t>
            </a:r>
          </a:p>
          <a:p>
            <a:pPr>
              <a:lnSpc>
                <a:spcPct val="80000"/>
              </a:lnSpc>
            </a:pPr>
            <a:r>
              <a:rPr lang="en-US" b="1" dirty="0">
                <a:solidFill>
                  <a:schemeClr val="bg1"/>
                </a:solidFill>
                <a:latin typeface="Calibri" pitchFamily="34" charset="0"/>
              </a:rPr>
              <a:t>    the curriculum expectations</a:t>
            </a:r>
          </a:p>
          <a:p>
            <a:pPr>
              <a:lnSpc>
                <a:spcPct val="80000"/>
              </a:lnSpc>
              <a:buFontTx/>
              <a:buChar char="•"/>
            </a:pPr>
            <a:r>
              <a:rPr lang="en-US" b="1" dirty="0">
                <a:solidFill>
                  <a:schemeClr val="bg1"/>
                </a:solidFill>
                <a:latin typeface="Calibri" pitchFamily="34" charset="0"/>
              </a:rPr>
              <a:t>  provide parents or guardians with descriptive feedback about student learning and  </a:t>
            </a:r>
          </a:p>
          <a:p>
            <a:pPr>
              <a:lnSpc>
                <a:spcPct val="80000"/>
              </a:lnSpc>
            </a:pPr>
            <a:r>
              <a:rPr lang="en-US" b="1" dirty="0">
                <a:solidFill>
                  <a:schemeClr val="bg1"/>
                </a:solidFill>
                <a:latin typeface="Calibri" pitchFamily="34" charset="0"/>
              </a:rPr>
              <a:t>    ideas for support</a:t>
            </a:r>
          </a:p>
          <a:p>
            <a:pPr>
              <a:lnSpc>
                <a:spcPct val="80000"/>
              </a:lnSpc>
              <a:spcBef>
                <a:spcPct val="50000"/>
              </a:spcBef>
            </a:pPr>
            <a:r>
              <a:rPr lang="en-US" sz="2400" b="1" dirty="0">
                <a:solidFill>
                  <a:schemeClr val="bg1"/>
                </a:solidFill>
                <a:latin typeface="Calibri" pitchFamily="34" charset="0"/>
              </a:rPr>
              <a:t>AS</a:t>
            </a:r>
          </a:p>
          <a:p>
            <a:pPr>
              <a:lnSpc>
                <a:spcPct val="80000"/>
              </a:lnSpc>
              <a:buFontTx/>
              <a:buChar char="•"/>
            </a:pPr>
            <a:r>
              <a:rPr lang="en-US" dirty="0">
                <a:solidFill>
                  <a:schemeClr val="bg1"/>
                </a:solidFill>
                <a:latin typeface="Calibri" pitchFamily="34" charset="0"/>
              </a:rPr>
              <a:t>  provide each student with accurate, descriptive feedback that will help him/her </a:t>
            </a:r>
          </a:p>
          <a:p>
            <a:pPr>
              <a:lnSpc>
                <a:spcPct val="80000"/>
              </a:lnSpc>
            </a:pPr>
            <a:r>
              <a:rPr lang="en-US" dirty="0">
                <a:solidFill>
                  <a:schemeClr val="bg1"/>
                </a:solidFill>
                <a:latin typeface="Calibri" pitchFamily="34" charset="0"/>
              </a:rPr>
              <a:t>    develop independent learning habits</a:t>
            </a:r>
          </a:p>
          <a:p>
            <a:pPr>
              <a:lnSpc>
                <a:spcPct val="80000"/>
              </a:lnSpc>
              <a:buFontTx/>
              <a:buChar char="•"/>
            </a:pPr>
            <a:r>
              <a:rPr lang="en-US" dirty="0">
                <a:solidFill>
                  <a:schemeClr val="bg1"/>
                </a:solidFill>
                <a:latin typeface="Calibri" pitchFamily="34" charset="0"/>
              </a:rPr>
              <a:t>  have each student focus on the task and his/her learning (not on getting the  </a:t>
            </a:r>
          </a:p>
          <a:p>
            <a:pPr>
              <a:lnSpc>
                <a:spcPct val="80000"/>
              </a:lnSpc>
            </a:pPr>
            <a:r>
              <a:rPr lang="en-US" dirty="0">
                <a:solidFill>
                  <a:schemeClr val="bg1"/>
                </a:solidFill>
                <a:latin typeface="Calibri" pitchFamily="34" charset="0"/>
              </a:rPr>
              <a:t>    right answer)</a:t>
            </a:r>
          </a:p>
          <a:p>
            <a:pPr>
              <a:lnSpc>
                <a:spcPct val="80000"/>
              </a:lnSpc>
              <a:buFontTx/>
              <a:buChar char="•"/>
            </a:pPr>
            <a:r>
              <a:rPr lang="en-US" dirty="0">
                <a:solidFill>
                  <a:schemeClr val="bg1"/>
                </a:solidFill>
                <a:latin typeface="Calibri" pitchFamily="34" charset="0"/>
              </a:rPr>
              <a:t>  provide each student with ideas for adjusting, rethinking, and articulating </a:t>
            </a:r>
          </a:p>
          <a:p>
            <a:pPr>
              <a:lnSpc>
                <a:spcPct val="80000"/>
              </a:lnSpc>
            </a:pPr>
            <a:r>
              <a:rPr lang="en-US" dirty="0">
                <a:solidFill>
                  <a:schemeClr val="bg1"/>
                </a:solidFill>
                <a:latin typeface="Calibri" pitchFamily="34" charset="0"/>
              </a:rPr>
              <a:t>    his/her learning</a:t>
            </a:r>
          </a:p>
          <a:p>
            <a:pPr>
              <a:lnSpc>
                <a:spcPct val="80000"/>
              </a:lnSpc>
              <a:buFontTx/>
              <a:buChar char="•"/>
            </a:pPr>
            <a:r>
              <a:rPr lang="en-US" dirty="0">
                <a:solidFill>
                  <a:schemeClr val="bg1"/>
                </a:solidFill>
                <a:latin typeface="Calibri" pitchFamily="34" charset="0"/>
              </a:rPr>
              <a:t>  provide the conditions for the teacher and student to discuss alternatives</a:t>
            </a:r>
          </a:p>
          <a:p>
            <a:pPr>
              <a:lnSpc>
                <a:spcPct val="80000"/>
              </a:lnSpc>
              <a:buFontTx/>
              <a:buChar char="•"/>
            </a:pPr>
            <a:r>
              <a:rPr lang="en-US" dirty="0">
                <a:solidFill>
                  <a:schemeClr val="bg1"/>
                </a:solidFill>
                <a:latin typeface="Calibri" pitchFamily="34" charset="0"/>
              </a:rPr>
              <a:t>  each student reports about his/her learning</a:t>
            </a:r>
          </a:p>
          <a:p>
            <a:pPr>
              <a:lnSpc>
                <a:spcPct val="80000"/>
              </a:lnSpc>
            </a:pPr>
            <a:endParaRPr lang="en-US" sz="2400" b="1" i="1" dirty="0">
              <a:solidFill>
                <a:schemeClr val="bg1"/>
              </a:solidFill>
              <a:latin typeface="Calibri" pitchFamily="34" charset="0"/>
            </a:endParaRPr>
          </a:p>
          <a:p>
            <a:pPr>
              <a:lnSpc>
                <a:spcPct val="80000"/>
              </a:lnSpc>
            </a:pPr>
            <a:r>
              <a:rPr lang="en-US" sz="2400" b="1" i="1" dirty="0">
                <a:solidFill>
                  <a:schemeClr val="bg1"/>
                </a:solidFill>
                <a:latin typeface="Calibri" pitchFamily="34" charset="0"/>
              </a:rPr>
              <a:t>OF</a:t>
            </a:r>
          </a:p>
          <a:p>
            <a:pPr>
              <a:lnSpc>
                <a:spcPct val="80000"/>
              </a:lnSpc>
              <a:buFontTx/>
              <a:buChar char="•"/>
            </a:pPr>
            <a:r>
              <a:rPr lang="en-US" dirty="0">
                <a:solidFill>
                  <a:schemeClr val="bg1"/>
                </a:solidFill>
                <a:latin typeface="Calibri" pitchFamily="34" charset="0"/>
              </a:rPr>
              <a:t>  indicate each student’s level of learning</a:t>
            </a:r>
          </a:p>
          <a:p>
            <a:pPr>
              <a:lnSpc>
                <a:spcPct val="80000"/>
              </a:lnSpc>
              <a:buFontTx/>
              <a:buChar char="•"/>
            </a:pPr>
            <a:r>
              <a:rPr lang="en-US" dirty="0">
                <a:solidFill>
                  <a:schemeClr val="bg1"/>
                </a:solidFill>
                <a:latin typeface="Calibri" pitchFamily="34" charset="0"/>
              </a:rPr>
              <a:t>  provide the foundation for discussions on placement or promotion</a:t>
            </a:r>
          </a:p>
          <a:p>
            <a:pPr>
              <a:lnSpc>
                <a:spcPct val="80000"/>
              </a:lnSpc>
              <a:buFontTx/>
              <a:buChar char="•"/>
            </a:pPr>
            <a:r>
              <a:rPr lang="en-US" dirty="0">
                <a:solidFill>
                  <a:schemeClr val="bg1"/>
                </a:solidFill>
                <a:latin typeface="Calibri" pitchFamily="34" charset="0"/>
              </a:rPr>
              <a:t>  report fair, accurate, and detailed information that can be used to decide the next </a:t>
            </a:r>
          </a:p>
          <a:p>
            <a:pPr>
              <a:lnSpc>
                <a:spcPct val="80000"/>
              </a:lnSpc>
            </a:pPr>
            <a:r>
              <a:rPr lang="en-US" dirty="0">
                <a:solidFill>
                  <a:schemeClr val="bg1"/>
                </a:solidFill>
                <a:latin typeface="Calibri" pitchFamily="34" charset="0"/>
              </a:rPr>
              <a:t>    steps in a student’s learning</a:t>
            </a:r>
          </a:p>
        </p:txBody>
      </p:sp>
      <p:sp>
        <p:nvSpPr>
          <p:cNvPr id="37891" name="Text Box 3"/>
          <p:cNvSpPr txBox="1">
            <a:spLocks noChangeArrowheads="1"/>
          </p:cNvSpPr>
          <p:nvPr/>
        </p:nvSpPr>
        <p:spPr bwMode="auto">
          <a:xfrm>
            <a:off x="990600" y="0"/>
            <a:ext cx="7467600" cy="701675"/>
          </a:xfrm>
          <a:prstGeom prst="rect">
            <a:avLst/>
          </a:prstGeom>
          <a:noFill/>
          <a:ln w="9525">
            <a:noFill/>
            <a:miter lim="800000"/>
            <a:headEnd/>
            <a:tailEnd/>
          </a:ln>
        </p:spPr>
        <p:txBody>
          <a:bodyPr>
            <a:spAutoFit/>
          </a:bodyPr>
          <a:lstStyle/>
          <a:p>
            <a:pPr algn="ctr">
              <a:spcBef>
                <a:spcPct val="50000"/>
              </a:spcBef>
            </a:pPr>
            <a:r>
              <a:rPr lang="en-US" sz="4000" b="1">
                <a:solidFill>
                  <a:schemeClr val="bg1"/>
                </a:solidFill>
                <a:latin typeface="Calibri" pitchFamily="34" charset="0"/>
              </a:rPr>
              <a:t>Using the Information</a:t>
            </a:r>
          </a:p>
        </p:txBody>
      </p:sp>
    </p:spTree>
  </p:cSld>
  <p:clrMapOvr>
    <a:masterClrMapping/>
  </p:clrMapOvr>
  <p:transition spd="slow">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17"/>
          <p:cNvSpPr>
            <a:spLocks noGrp="1"/>
          </p:cNvSpPr>
          <p:nvPr>
            <p:ph type="sldNum" sz="quarter" idx="12"/>
          </p:nvPr>
        </p:nvSpPr>
        <p:spPr/>
        <p:txBody>
          <a:bodyPr/>
          <a:lstStyle/>
          <a:p>
            <a:pPr>
              <a:defRPr/>
            </a:pPr>
            <a:fld id="{38A7B937-8B49-4125-B7B2-0BD588584AA1}" type="slidenum">
              <a:rPr lang="en-US"/>
              <a:pPr>
                <a:defRPr/>
              </a:pPr>
              <a:t>13</a:t>
            </a:fld>
            <a:endParaRPr lang="en-US" dirty="0"/>
          </a:p>
        </p:txBody>
      </p:sp>
      <p:sp>
        <p:nvSpPr>
          <p:cNvPr id="2" name="TextBox 1"/>
          <p:cNvSpPr txBox="1"/>
          <p:nvPr/>
        </p:nvSpPr>
        <p:spPr>
          <a:xfrm>
            <a:off x="838200" y="2209800"/>
            <a:ext cx="7620000" cy="1569660"/>
          </a:xfrm>
          <a:prstGeom prst="rect">
            <a:avLst/>
          </a:prstGeom>
          <a:noFill/>
        </p:spPr>
        <p:txBody>
          <a:bodyPr>
            <a:spAutoFit/>
          </a:bodyPr>
          <a:lstStyle/>
          <a:p>
            <a:pPr algn="ctr">
              <a:defRPr/>
            </a:pPr>
            <a:r>
              <a:rPr lang="en-US" sz="2400" i="1" dirty="0">
                <a:solidFill>
                  <a:schemeClr val="bg1"/>
                </a:solidFill>
                <a:latin typeface="Calibri" pitchFamily="34" charset="0"/>
              </a:rPr>
              <a:t>Assessment </a:t>
            </a:r>
            <a:r>
              <a:rPr lang="en-US" sz="2400" b="1" i="1" dirty="0">
                <a:solidFill>
                  <a:schemeClr val="bg1"/>
                </a:solidFill>
                <a:effectLst>
                  <a:outerShdw blurRad="38100" dist="38100" dir="2700000" algn="tl">
                    <a:srgbClr val="FFFFFF"/>
                  </a:outerShdw>
                </a:effectLst>
                <a:latin typeface="Calibri" pitchFamily="34" charset="0"/>
              </a:rPr>
              <a:t>FOR</a:t>
            </a:r>
            <a:r>
              <a:rPr lang="en-US" sz="2400" i="1" dirty="0">
                <a:solidFill>
                  <a:schemeClr val="bg1"/>
                </a:solidFill>
                <a:latin typeface="Calibri" pitchFamily="34" charset="0"/>
              </a:rPr>
              <a:t> learning is </a:t>
            </a:r>
            <a:r>
              <a:rPr lang="en-US" sz="2400" i="1" dirty="0" smtClean="0">
                <a:solidFill>
                  <a:schemeClr val="bg1"/>
                </a:solidFill>
                <a:latin typeface="Calibri" pitchFamily="34" charset="0"/>
              </a:rPr>
              <a:t>the </a:t>
            </a:r>
            <a:r>
              <a:rPr lang="en-US" sz="2400" i="1" dirty="0">
                <a:solidFill>
                  <a:schemeClr val="bg1"/>
                </a:solidFill>
                <a:latin typeface="Calibri" pitchFamily="34" charset="0"/>
              </a:rPr>
              <a:t>process of </a:t>
            </a:r>
            <a:r>
              <a:rPr lang="en-US" sz="2400" b="1" i="1" dirty="0">
                <a:solidFill>
                  <a:schemeClr val="bg1"/>
                </a:solidFill>
                <a:effectLst>
                  <a:outerShdw blurRad="38100" dist="38100" dir="2700000" algn="tl">
                    <a:srgbClr val="FFFFFF"/>
                  </a:outerShdw>
                </a:effectLst>
                <a:latin typeface="Calibri" pitchFamily="34" charset="0"/>
              </a:rPr>
              <a:t>gathering </a:t>
            </a:r>
            <a:r>
              <a:rPr lang="en-US" sz="2400" i="1" dirty="0">
                <a:solidFill>
                  <a:schemeClr val="bg1"/>
                </a:solidFill>
                <a:latin typeface="Calibri" pitchFamily="34" charset="0"/>
              </a:rPr>
              <a:t>and </a:t>
            </a:r>
            <a:r>
              <a:rPr lang="en-US" sz="2400" b="1" i="1" dirty="0">
                <a:solidFill>
                  <a:schemeClr val="bg1"/>
                </a:solidFill>
                <a:effectLst>
                  <a:outerShdw blurRad="38100" dist="38100" dir="2700000" algn="tl">
                    <a:srgbClr val="FFFFFF"/>
                  </a:outerShdw>
                </a:effectLst>
                <a:latin typeface="Calibri" pitchFamily="34" charset="0"/>
              </a:rPr>
              <a:t>interpreting </a:t>
            </a:r>
            <a:r>
              <a:rPr lang="en-US" sz="2400" i="1" dirty="0">
                <a:solidFill>
                  <a:schemeClr val="bg1"/>
                </a:solidFill>
                <a:latin typeface="Calibri" pitchFamily="34" charset="0"/>
              </a:rPr>
              <a:t>evidence to provide clear, timely </a:t>
            </a:r>
            <a:r>
              <a:rPr lang="en-US" sz="2400" b="1" i="1" dirty="0">
                <a:solidFill>
                  <a:schemeClr val="bg1"/>
                </a:solidFill>
                <a:effectLst>
                  <a:outerShdw blurRad="38100" dist="38100" dir="2700000" algn="tl">
                    <a:srgbClr val="FFFFFF"/>
                  </a:outerShdw>
                </a:effectLst>
                <a:latin typeface="Calibri" pitchFamily="34" charset="0"/>
              </a:rPr>
              <a:t>feedback</a:t>
            </a:r>
            <a:r>
              <a:rPr lang="en-US" sz="2400" i="1" dirty="0">
                <a:solidFill>
                  <a:schemeClr val="bg1"/>
                </a:solidFill>
                <a:latin typeface="Calibri" pitchFamily="34" charset="0"/>
              </a:rPr>
              <a:t> to students to support their ongoing learning and achievement.</a:t>
            </a:r>
          </a:p>
        </p:txBody>
      </p:sp>
    </p:spTree>
  </p:cSld>
  <p:clrMapOvr>
    <a:masterClrMapping/>
  </p:clrMapOvr>
  <p:transition spd="slow">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17"/>
          <p:cNvSpPr>
            <a:spLocks noGrp="1"/>
          </p:cNvSpPr>
          <p:nvPr>
            <p:ph type="sldNum" sz="quarter" idx="12"/>
          </p:nvPr>
        </p:nvSpPr>
        <p:spPr/>
        <p:txBody>
          <a:bodyPr/>
          <a:lstStyle/>
          <a:p>
            <a:pPr>
              <a:defRPr/>
            </a:pPr>
            <a:fld id="{B45CD2C8-00EA-4AB1-84AD-7CE7870D89FB}" type="slidenum">
              <a:rPr lang="en-US"/>
              <a:pPr>
                <a:defRPr/>
              </a:pPr>
              <a:t>14</a:t>
            </a:fld>
            <a:endParaRPr lang="en-US" dirty="0"/>
          </a:p>
        </p:txBody>
      </p:sp>
      <p:sp>
        <p:nvSpPr>
          <p:cNvPr id="39938" name="Content Placeholder 1"/>
          <p:cNvSpPr>
            <a:spLocks noGrp="1"/>
          </p:cNvSpPr>
          <p:nvPr>
            <p:ph idx="1"/>
          </p:nvPr>
        </p:nvSpPr>
        <p:spPr>
          <a:xfrm>
            <a:off x="533400" y="2057400"/>
            <a:ext cx="8229600" cy="4038600"/>
          </a:xfrm>
        </p:spPr>
        <p:txBody>
          <a:bodyPr/>
          <a:lstStyle/>
          <a:p>
            <a:pPr eaLnBrk="1" hangingPunct="1">
              <a:lnSpc>
                <a:spcPct val="90000"/>
              </a:lnSpc>
            </a:pPr>
            <a:r>
              <a:rPr lang="en-US" sz="2000" smtClean="0">
                <a:solidFill>
                  <a:schemeClr val="bg1"/>
                </a:solidFill>
                <a:latin typeface="Calibri" pitchFamily="34" charset="0"/>
              </a:rPr>
              <a:t>be provided in a timely manner;</a:t>
            </a:r>
          </a:p>
          <a:p>
            <a:pPr eaLnBrk="1" hangingPunct="1">
              <a:lnSpc>
                <a:spcPct val="90000"/>
              </a:lnSpc>
            </a:pPr>
            <a:r>
              <a:rPr lang="en-US" sz="2000" smtClean="0">
                <a:solidFill>
                  <a:schemeClr val="bg1"/>
                </a:solidFill>
                <a:latin typeface="Calibri" pitchFamily="34" charset="0"/>
              </a:rPr>
              <a:t>be accurate, descriptive and help students develop independent learning habits;</a:t>
            </a:r>
          </a:p>
          <a:p>
            <a:pPr eaLnBrk="1" hangingPunct="1">
              <a:lnSpc>
                <a:spcPct val="90000"/>
              </a:lnSpc>
            </a:pPr>
            <a:r>
              <a:rPr lang="en-US" sz="2000" smtClean="0">
                <a:solidFill>
                  <a:schemeClr val="bg1"/>
                </a:solidFill>
                <a:latin typeface="Calibri" pitchFamily="34" charset="0"/>
              </a:rPr>
              <a:t>be given to students in words and may require visual supports to ensure clarity;</a:t>
            </a:r>
          </a:p>
          <a:p>
            <a:pPr eaLnBrk="1" hangingPunct="1">
              <a:lnSpc>
                <a:spcPct val="90000"/>
              </a:lnSpc>
            </a:pPr>
            <a:r>
              <a:rPr lang="en-US" sz="2000" smtClean="0">
                <a:solidFill>
                  <a:schemeClr val="bg1"/>
                </a:solidFill>
                <a:latin typeface="Calibri" pitchFamily="34" charset="0"/>
              </a:rPr>
              <a:t>include statements of student strengths and weaknesses and guidance on how to improve;</a:t>
            </a:r>
          </a:p>
          <a:p>
            <a:pPr eaLnBrk="1" hangingPunct="1">
              <a:lnSpc>
                <a:spcPct val="90000"/>
              </a:lnSpc>
            </a:pPr>
            <a:r>
              <a:rPr lang="en-US" sz="2000" smtClean="0">
                <a:solidFill>
                  <a:schemeClr val="bg1"/>
                </a:solidFill>
                <a:latin typeface="Calibri" pitchFamily="34" charset="0"/>
              </a:rPr>
              <a:t>provide one or two attainable learning goals or targets (next steps);</a:t>
            </a:r>
          </a:p>
          <a:p>
            <a:pPr eaLnBrk="1" hangingPunct="1">
              <a:lnSpc>
                <a:spcPct val="90000"/>
              </a:lnSpc>
            </a:pPr>
            <a:r>
              <a:rPr lang="en-US" sz="2000" smtClean="0">
                <a:solidFill>
                  <a:schemeClr val="bg1"/>
                </a:solidFill>
                <a:latin typeface="Calibri" pitchFamily="34" charset="0"/>
              </a:rPr>
              <a:t>require students to focus on the task and his/her learning (not on getting the right answer); and</a:t>
            </a:r>
          </a:p>
          <a:p>
            <a:pPr eaLnBrk="1" hangingPunct="1">
              <a:lnSpc>
                <a:spcPct val="90000"/>
              </a:lnSpc>
            </a:pPr>
            <a:r>
              <a:rPr lang="en-US" sz="2000" smtClean="0">
                <a:solidFill>
                  <a:schemeClr val="bg1"/>
                </a:solidFill>
                <a:latin typeface="Calibri" pitchFamily="34" charset="0"/>
              </a:rPr>
              <a:t>must involve students (and may involve peers).</a:t>
            </a:r>
          </a:p>
        </p:txBody>
      </p:sp>
      <p:pic>
        <p:nvPicPr>
          <p:cNvPr id="39939" name="Title 2"/>
          <p:cNvPicPr>
            <a:picLocks noGrp="1" noChangeArrowheads="1"/>
          </p:cNvPicPr>
          <p:nvPr>
            <p:ph type="title"/>
          </p:nvPr>
        </p:nvPicPr>
        <p:blipFill>
          <a:blip r:embed="rId2">
            <a:lum contrast="-100000"/>
          </a:blip>
          <a:srcRect/>
          <a:stretch>
            <a:fillRect/>
          </a:stretch>
        </p:blipFill>
        <p:spPr bwMode="auto">
          <a:xfrm>
            <a:off x="377825" y="12700"/>
            <a:ext cx="8242300" cy="1150938"/>
          </a:xfrm>
        </p:spPr>
      </p:pic>
      <p:sp>
        <p:nvSpPr>
          <p:cNvPr id="39940" name="Text Box 4"/>
          <p:cNvSpPr txBox="1">
            <a:spLocks noChangeArrowheads="1"/>
          </p:cNvSpPr>
          <p:nvPr/>
        </p:nvSpPr>
        <p:spPr bwMode="auto">
          <a:xfrm>
            <a:off x="533400" y="1219200"/>
            <a:ext cx="8077200" cy="457200"/>
          </a:xfrm>
          <a:prstGeom prst="rect">
            <a:avLst/>
          </a:prstGeom>
          <a:noFill/>
          <a:ln w="9525">
            <a:noFill/>
            <a:miter lim="800000"/>
            <a:headEnd/>
            <a:tailEnd/>
          </a:ln>
        </p:spPr>
        <p:txBody>
          <a:bodyPr>
            <a:spAutoFit/>
          </a:bodyPr>
          <a:lstStyle/>
          <a:p>
            <a:pPr>
              <a:spcBef>
                <a:spcPct val="50000"/>
              </a:spcBef>
            </a:pPr>
            <a:r>
              <a:rPr lang="en-US" sz="2400" b="1">
                <a:solidFill>
                  <a:schemeClr val="bg1"/>
                </a:solidFill>
                <a:latin typeface="Calibri" pitchFamily="34" charset="0"/>
              </a:rPr>
              <a:t>For feedback to be effective, it must:</a:t>
            </a:r>
          </a:p>
        </p:txBody>
      </p:sp>
    </p:spTree>
  </p:cSld>
  <p:clrMapOvr>
    <a:masterClrMapping/>
  </p:clrMapOvr>
  <p:transition spd="slow">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85CDD199-00BC-4B65-A30D-F2B57E89B4F9}" type="slidenum">
              <a:rPr lang="en-US"/>
              <a:pPr>
                <a:defRPr/>
              </a:pPr>
              <a:t>15</a:t>
            </a:fld>
            <a:endParaRPr lang="en-US" dirty="0"/>
          </a:p>
        </p:txBody>
      </p:sp>
      <p:sp>
        <p:nvSpPr>
          <p:cNvPr id="61442" name="Rectangle 2"/>
          <p:cNvSpPr>
            <a:spLocks noGrp="1"/>
          </p:cNvSpPr>
          <p:nvPr>
            <p:ph type="title"/>
          </p:nvPr>
        </p:nvSpPr>
        <p:spPr bwMode="auto">
          <a:xfrm>
            <a:off x="457200" y="-152400"/>
            <a:ext cx="8229600" cy="1143000"/>
          </a:xfrm>
        </p:spPr>
        <p:txBody>
          <a:bodyPr wrap="square" lIns="91440" tIns="45720" rIns="91440" bIns="45720" numCol="1" anchorCtr="0" compatLnSpc="1">
            <a:prstTxWarp prst="textNoShape">
              <a:avLst/>
            </a:prstTxWarp>
          </a:bodyPr>
          <a:lstStyle/>
          <a:p>
            <a:pPr algn="ctr">
              <a:defRPr/>
            </a:pPr>
            <a:r>
              <a:rPr lang="en-US" sz="2400" dirty="0" smtClean="0">
                <a:solidFill>
                  <a:schemeClr val="bg1"/>
                </a:solidFill>
                <a:effectLst/>
                <a:latin typeface="Calibri" pitchFamily="34" charset="0"/>
              </a:rPr>
              <a:t>Frequently Asked Questions- Assessment FOR Learning</a:t>
            </a:r>
          </a:p>
        </p:txBody>
      </p:sp>
      <p:sp>
        <p:nvSpPr>
          <p:cNvPr id="40963" name="Rectangle 3"/>
          <p:cNvSpPr>
            <a:spLocks noGrp="1"/>
          </p:cNvSpPr>
          <p:nvPr>
            <p:ph type="body" idx="1"/>
          </p:nvPr>
        </p:nvSpPr>
        <p:spPr>
          <a:xfrm>
            <a:off x="304800" y="685800"/>
            <a:ext cx="8610600" cy="5562600"/>
          </a:xfrm>
        </p:spPr>
        <p:txBody>
          <a:bodyPr/>
          <a:lstStyle/>
          <a:p>
            <a:pPr marL="623888" indent="-514350">
              <a:buFont typeface="Wingdings 3" pitchFamily="18" charset="2"/>
              <a:buNone/>
            </a:pPr>
            <a:r>
              <a:rPr lang="en-US" sz="1800" b="1" dirty="0" smtClean="0">
                <a:solidFill>
                  <a:schemeClr val="bg1"/>
                </a:solidFill>
                <a:latin typeface="Calibri" pitchFamily="34" charset="0"/>
              </a:rPr>
              <a:t>Q</a:t>
            </a:r>
            <a:r>
              <a:rPr lang="en-US" sz="1800" dirty="0" smtClean="0">
                <a:solidFill>
                  <a:schemeClr val="bg1"/>
                </a:solidFill>
                <a:latin typeface="Calibri" pitchFamily="34" charset="0"/>
              </a:rPr>
              <a:t>:</a:t>
            </a:r>
            <a:r>
              <a:rPr lang="en-US" sz="1800" b="1" dirty="0" smtClean="0">
                <a:solidFill>
                  <a:schemeClr val="bg1"/>
                </a:solidFill>
                <a:latin typeface="Calibri" pitchFamily="34" charset="0"/>
              </a:rPr>
              <a:t>  Can I offer formative feedback on a task that also includes a mark? </a:t>
            </a:r>
          </a:p>
          <a:p>
            <a:pPr marL="623888" indent="-514350">
              <a:buFont typeface="Wingdings 3" pitchFamily="18" charset="2"/>
              <a:buNone/>
            </a:pPr>
            <a:r>
              <a:rPr lang="en-US" sz="1800" b="1" dirty="0" smtClean="0">
                <a:solidFill>
                  <a:schemeClr val="bg1"/>
                </a:solidFill>
                <a:latin typeface="Calibri" pitchFamily="34" charset="0"/>
              </a:rPr>
              <a:t>A</a:t>
            </a:r>
            <a:r>
              <a:rPr lang="en-US" sz="1800" dirty="0" smtClean="0">
                <a:solidFill>
                  <a:schemeClr val="bg1"/>
                </a:solidFill>
                <a:latin typeface="Calibri" pitchFamily="34" charset="0"/>
              </a:rPr>
              <a:t>:  Yes; however, the effectiveness of formative assessment has been shown to be </a:t>
            </a:r>
          </a:p>
          <a:p>
            <a:pPr marL="623888" indent="-514350">
              <a:buFont typeface="Wingdings 3" pitchFamily="18" charset="2"/>
              <a:buNone/>
            </a:pPr>
            <a:r>
              <a:rPr lang="en-US" sz="1800" dirty="0" smtClean="0">
                <a:solidFill>
                  <a:schemeClr val="bg1"/>
                </a:solidFill>
                <a:latin typeface="Calibri" pitchFamily="34" charset="0"/>
              </a:rPr>
              <a:t>      greatly reduced by the presence of a mark.</a:t>
            </a:r>
          </a:p>
          <a:p>
            <a:pPr marL="623888" indent="-514350">
              <a:buFont typeface="Wingdings 3" pitchFamily="18" charset="2"/>
              <a:buNone/>
            </a:pPr>
            <a:endParaRPr lang="en-US" sz="1200" dirty="0" smtClean="0">
              <a:solidFill>
                <a:schemeClr val="bg1"/>
              </a:solidFill>
              <a:latin typeface="Calibri" pitchFamily="34" charset="0"/>
            </a:endParaRPr>
          </a:p>
          <a:p>
            <a:pPr marL="623888" indent="-514350">
              <a:buFont typeface="Wingdings 3" pitchFamily="18" charset="2"/>
              <a:buNone/>
            </a:pPr>
            <a:r>
              <a:rPr lang="en-US" sz="1800" b="1" dirty="0" smtClean="0">
                <a:solidFill>
                  <a:schemeClr val="bg1"/>
                </a:solidFill>
                <a:latin typeface="Calibri" pitchFamily="34" charset="0"/>
              </a:rPr>
              <a:t>Q:</a:t>
            </a:r>
            <a:r>
              <a:rPr lang="en-US" sz="1800" dirty="0" smtClean="0">
                <a:solidFill>
                  <a:schemeClr val="bg1"/>
                </a:solidFill>
                <a:latin typeface="Calibri" pitchFamily="34" charset="0"/>
              </a:rPr>
              <a:t>  </a:t>
            </a:r>
            <a:r>
              <a:rPr lang="en-US" sz="1800" b="1" dirty="0" smtClean="0">
                <a:solidFill>
                  <a:schemeClr val="bg1"/>
                </a:solidFill>
                <a:latin typeface="Calibri" pitchFamily="34" charset="0"/>
              </a:rPr>
              <a:t>My students won’t do a task if it doesn’t count for marks.  How can I motivate them?</a:t>
            </a:r>
          </a:p>
          <a:p>
            <a:pPr marL="623888" indent="-514350">
              <a:buFont typeface="Wingdings 3" pitchFamily="18" charset="2"/>
              <a:buNone/>
            </a:pPr>
            <a:r>
              <a:rPr lang="en-US" sz="1800" b="1" dirty="0" smtClean="0">
                <a:solidFill>
                  <a:schemeClr val="bg1"/>
                </a:solidFill>
                <a:latin typeface="Calibri" pitchFamily="34" charset="0"/>
              </a:rPr>
              <a:t>A</a:t>
            </a:r>
            <a:r>
              <a:rPr lang="en-US" sz="1800" dirty="0" smtClean="0">
                <a:solidFill>
                  <a:schemeClr val="bg1"/>
                </a:solidFill>
                <a:latin typeface="Calibri" pitchFamily="34" charset="0"/>
              </a:rPr>
              <a:t>:  Students struggle with any change to their routine until the new practice ceases to be </a:t>
            </a:r>
          </a:p>
          <a:p>
            <a:pPr marL="623888" indent="-514350">
              <a:buFont typeface="Wingdings 3" pitchFamily="18" charset="2"/>
              <a:buNone/>
            </a:pPr>
            <a:r>
              <a:rPr lang="en-US" sz="1800" dirty="0" smtClean="0">
                <a:solidFill>
                  <a:schemeClr val="bg1"/>
                </a:solidFill>
                <a:latin typeface="Calibri" pitchFamily="34" charset="0"/>
              </a:rPr>
              <a:t>      new.  This coaching phase of teaching builds trust that allows the student to see the </a:t>
            </a:r>
          </a:p>
          <a:p>
            <a:pPr marL="623888" indent="-514350">
              <a:buFont typeface="Wingdings 3" pitchFamily="18" charset="2"/>
              <a:buNone/>
            </a:pPr>
            <a:r>
              <a:rPr lang="en-US" sz="1800" dirty="0" smtClean="0">
                <a:solidFill>
                  <a:schemeClr val="bg1"/>
                </a:solidFill>
                <a:latin typeface="Calibri" pitchFamily="34" charset="0"/>
              </a:rPr>
              <a:t>      teacher-student relationship as one set up strictly to assist.  Students will come to </a:t>
            </a:r>
          </a:p>
          <a:p>
            <a:pPr marL="623888" indent="-514350">
              <a:buFont typeface="Wingdings 3" pitchFamily="18" charset="2"/>
              <a:buNone/>
            </a:pPr>
            <a:r>
              <a:rPr lang="en-US" sz="1800" dirty="0" smtClean="0">
                <a:solidFill>
                  <a:schemeClr val="bg1"/>
                </a:solidFill>
                <a:latin typeface="Calibri" pitchFamily="34" charset="0"/>
              </a:rPr>
              <a:t>      realize that these formative assessments do count, in that they lead to a better mark </a:t>
            </a:r>
          </a:p>
          <a:p>
            <a:pPr marL="623888" indent="-514350">
              <a:buFont typeface="Wingdings 3" pitchFamily="18" charset="2"/>
              <a:buNone/>
            </a:pPr>
            <a:r>
              <a:rPr lang="en-US" sz="1800" dirty="0" smtClean="0">
                <a:solidFill>
                  <a:schemeClr val="bg1"/>
                </a:solidFill>
                <a:latin typeface="Calibri" pitchFamily="34" charset="0"/>
              </a:rPr>
              <a:t>      on those tasks that are counted for grades.  The idea is to move the classroom from a </a:t>
            </a:r>
          </a:p>
          <a:p>
            <a:pPr marL="623888" indent="-514350">
              <a:buFont typeface="Wingdings 3" pitchFamily="18" charset="2"/>
              <a:buNone/>
            </a:pPr>
            <a:r>
              <a:rPr lang="en-US" sz="1800" dirty="0" smtClean="0">
                <a:solidFill>
                  <a:schemeClr val="bg1"/>
                </a:solidFill>
                <a:latin typeface="Calibri" pitchFamily="34" charset="0"/>
              </a:rPr>
              <a:t>      performance-goal-oriented one to a classroom that is learning-goal-oriented. </a:t>
            </a:r>
          </a:p>
          <a:p>
            <a:pPr marL="623888" indent="-514350">
              <a:buFont typeface="Wingdings 3" pitchFamily="18" charset="2"/>
              <a:buNone/>
            </a:pPr>
            <a:endParaRPr lang="en-US" sz="1200" dirty="0" smtClean="0">
              <a:solidFill>
                <a:schemeClr val="bg1"/>
              </a:solidFill>
              <a:latin typeface="Calibri" pitchFamily="34" charset="0"/>
            </a:endParaRPr>
          </a:p>
          <a:p>
            <a:pPr marL="623888" indent="-514350">
              <a:buFont typeface="Wingdings 3" pitchFamily="18" charset="2"/>
              <a:buNone/>
            </a:pPr>
            <a:r>
              <a:rPr lang="en-US" sz="1800" b="1" dirty="0" smtClean="0">
                <a:solidFill>
                  <a:schemeClr val="bg1"/>
                </a:solidFill>
                <a:latin typeface="Calibri" pitchFamily="34" charset="0"/>
              </a:rPr>
              <a:t>Q</a:t>
            </a:r>
            <a:r>
              <a:rPr lang="en-US" sz="1800" dirty="0" smtClean="0">
                <a:solidFill>
                  <a:schemeClr val="bg1"/>
                </a:solidFill>
                <a:latin typeface="Calibri" pitchFamily="34" charset="0"/>
              </a:rPr>
              <a:t>:  </a:t>
            </a:r>
            <a:r>
              <a:rPr lang="en-US" sz="1800" b="1" dirty="0" smtClean="0">
                <a:solidFill>
                  <a:schemeClr val="bg1"/>
                </a:solidFill>
                <a:latin typeface="Calibri" pitchFamily="34" charset="0"/>
              </a:rPr>
              <a:t>Should I assign a mark for each Assessment FOR Learning task?</a:t>
            </a:r>
          </a:p>
          <a:p>
            <a:pPr marL="623888" indent="-514350">
              <a:buFont typeface="Wingdings 3" pitchFamily="18" charset="2"/>
              <a:buNone/>
            </a:pPr>
            <a:r>
              <a:rPr lang="en-US" sz="1800" b="1" dirty="0" smtClean="0">
                <a:solidFill>
                  <a:schemeClr val="bg1"/>
                </a:solidFill>
                <a:latin typeface="Calibri" pitchFamily="34" charset="0"/>
              </a:rPr>
              <a:t>A</a:t>
            </a:r>
            <a:r>
              <a:rPr lang="en-US" sz="1800" dirty="0" smtClean="0">
                <a:solidFill>
                  <a:schemeClr val="bg1"/>
                </a:solidFill>
                <a:latin typeface="Calibri" pitchFamily="34" charset="0"/>
              </a:rPr>
              <a:t>:  Research has shown that quality, descriptive feedback is a great deal more </a:t>
            </a:r>
          </a:p>
          <a:p>
            <a:pPr marL="623888" indent="-514350">
              <a:buFont typeface="Wingdings 3" pitchFamily="18" charset="2"/>
              <a:buNone/>
            </a:pPr>
            <a:r>
              <a:rPr lang="en-US" sz="1800" dirty="0" smtClean="0">
                <a:solidFill>
                  <a:schemeClr val="bg1"/>
                </a:solidFill>
                <a:latin typeface="Calibri" pitchFamily="34" charset="0"/>
              </a:rPr>
              <a:t>      effective than simply giving students a mark.  Assigning marks to practice work  </a:t>
            </a:r>
          </a:p>
          <a:p>
            <a:pPr marL="623888" indent="-514350">
              <a:buFont typeface="Wingdings 3" pitchFamily="18" charset="2"/>
              <a:buNone/>
            </a:pPr>
            <a:r>
              <a:rPr lang="en-US" sz="1800" dirty="0" smtClean="0">
                <a:solidFill>
                  <a:schemeClr val="bg1"/>
                </a:solidFill>
                <a:latin typeface="Calibri" pitchFamily="34" charset="0"/>
              </a:rPr>
              <a:t>      inhibits learning.</a:t>
            </a:r>
          </a:p>
          <a:p>
            <a:pPr marL="623888" indent="-514350">
              <a:buFont typeface="Wingdings 3" pitchFamily="18" charset="2"/>
              <a:buNone/>
            </a:pPr>
            <a:endParaRPr lang="en-US" sz="1800" dirty="0" smtClean="0">
              <a:solidFill>
                <a:schemeClr val="bg1"/>
              </a:solidFill>
              <a:latin typeface="Calibri" pitchFamily="34" charset="0"/>
            </a:endParaRPr>
          </a:p>
        </p:txBody>
      </p:sp>
    </p:spTree>
  </p:cSld>
  <p:clrMapOvr>
    <a:masterClrMapping/>
  </p:clrMapOvr>
  <p:transition spd="slow">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17"/>
          <p:cNvSpPr>
            <a:spLocks noGrp="1"/>
          </p:cNvSpPr>
          <p:nvPr>
            <p:ph type="sldNum" sz="quarter" idx="12"/>
          </p:nvPr>
        </p:nvSpPr>
        <p:spPr/>
        <p:txBody>
          <a:bodyPr/>
          <a:lstStyle/>
          <a:p>
            <a:pPr>
              <a:defRPr/>
            </a:pPr>
            <a:fld id="{9FABD1A6-98E1-4C21-BBFA-3A95BBB4A11A}" type="slidenum">
              <a:rPr lang="en-US"/>
              <a:pPr>
                <a:defRPr/>
              </a:pPr>
              <a:t>2</a:t>
            </a:fld>
            <a:endParaRPr lang="en-US" dirty="0"/>
          </a:p>
        </p:txBody>
      </p:sp>
      <p:sp>
        <p:nvSpPr>
          <p:cNvPr id="2" name="TextBox 1"/>
          <p:cNvSpPr txBox="1"/>
          <p:nvPr/>
        </p:nvSpPr>
        <p:spPr>
          <a:xfrm>
            <a:off x="228600" y="990600"/>
            <a:ext cx="8686800" cy="4108450"/>
          </a:xfrm>
          <a:prstGeom prst="rect">
            <a:avLst/>
          </a:prstGeom>
          <a:noFill/>
        </p:spPr>
        <p:txBody>
          <a:bodyPr>
            <a:spAutoFit/>
          </a:bodyPr>
          <a:lstStyle/>
          <a:p>
            <a:pPr>
              <a:defRPr/>
            </a:pPr>
            <a:r>
              <a:rPr lang="en-US" sz="2400">
                <a:solidFill>
                  <a:schemeClr val="bg1"/>
                </a:solidFill>
                <a:latin typeface="Calibri" pitchFamily="34" charset="0"/>
              </a:rPr>
              <a:t>“Assessment serves different purposes at different times: </a:t>
            </a:r>
          </a:p>
          <a:p>
            <a:pPr>
              <a:defRPr/>
            </a:pPr>
            <a:endParaRPr lang="en-US" sz="2400">
              <a:solidFill>
                <a:schemeClr val="bg1"/>
              </a:solidFill>
              <a:latin typeface="Calibri" pitchFamily="34" charset="0"/>
            </a:endParaRPr>
          </a:p>
          <a:p>
            <a:pPr>
              <a:defRPr/>
            </a:pPr>
            <a:r>
              <a:rPr lang="en-US" sz="2400">
                <a:solidFill>
                  <a:schemeClr val="bg1"/>
                </a:solidFill>
                <a:latin typeface="Calibri" pitchFamily="34" charset="0"/>
              </a:rPr>
              <a:t>it may be used to find out </a:t>
            </a:r>
            <a:r>
              <a:rPr lang="en-US" sz="2400" b="1" i="1">
                <a:solidFill>
                  <a:schemeClr val="bg1"/>
                </a:solidFill>
                <a:effectLst>
                  <a:outerShdw blurRad="38100" dist="38100" dir="2700000" algn="tl">
                    <a:srgbClr val="FFFFFF"/>
                  </a:outerShdw>
                </a:effectLst>
                <a:latin typeface="Calibri" pitchFamily="34" charset="0"/>
              </a:rPr>
              <a:t>what </a:t>
            </a:r>
            <a:r>
              <a:rPr lang="en-US" sz="2400">
                <a:solidFill>
                  <a:schemeClr val="bg1"/>
                </a:solidFill>
                <a:latin typeface="Calibri" pitchFamily="34" charset="0"/>
              </a:rPr>
              <a:t>students already know and can do; </a:t>
            </a:r>
          </a:p>
          <a:p>
            <a:pPr>
              <a:defRPr/>
            </a:pPr>
            <a:endParaRPr lang="en-US" sz="2400">
              <a:solidFill>
                <a:schemeClr val="bg1"/>
              </a:solidFill>
              <a:latin typeface="Calibri" pitchFamily="34" charset="0"/>
            </a:endParaRPr>
          </a:p>
          <a:p>
            <a:pPr>
              <a:defRPr/>
            </a:pPr>
            <a:r>
              <a:rPr lang="en-US" sz="2400">
                <a:solidFill>
                  <a:schemeClr val="bg1"/>
                </a:solidFill>
                <a:latin typeface="Calibri" pitchFamily="34" charset="0"/>
              </a:rPr>
              <a:t>it may be used to help students </a:t>
            </a:r>
            <a:r>
              <a:rPr lang="en-US" sz="2400" b="1" i="1">
                <a:solidFill>
                  <a:schemeClr val="bg1"/>
                </a:solidFill>
                <a:effectLst>
                  <a:outerShdw blurRad="38100" dist="38100" dir="2700000" algn="tl">
                    <a:srgbClr val="FFFFFF"/>
                  </a:outerShdw>
                </a:effectLst>
                <a:latin typeface="Calibri" pitchFamily="34" charset="0"/>
              </a:rPr>
              <a:t>improve</a:t>
            </a:r>
            <a:r>
              <a:rPr lang="en-US" sz="2400">
                <a:solidFill>
                  <a:schemeClr val="bg1"/>
                </a:solidFill>
                <a:latin typeface="Calibri" pitchFamily="34" charset="0"/>
              </a:rPr>
              <a:t> their learning; or</a:t>
            </a:r>
          </a:p>
          <a:p>
            <a:pPr>
              <a:defRPr/>
            </a:pPr>
            <a:endParaRPr lang="en-US" sz="2400">
              <a:solidFill>
                <a:schemeClr val="bg1"/>
              </a:solidFill>
              <a:latin typeface="Calibri" pitchFamily="34" charset="0"/>
            </a:endParaRPr>
          </a:p>
          <a:p>
            <a:pPr>
              <a:defRPr/>
            </a:pPr>
            <a:r>
              <a:rPr lang="en-US" sz="2400">
                <a:solidFill>
                  <a:schemeClr val="bg1"/>
                </a:solidFill>
                <a:latin typeface="Calibri" pitchFamily="34" charset="0"/>
              </a:rPr>
              <a:t>it may be used to let students, and their parents, know </a:t>
            </a:r>
            <a:r>
              <a:rPr lang="en-US" sz="2400" b="1" i="1">
                <a:solidFill>
                  <a:schemeClr val="bg1"/>
                </a:solidFill>
                <a:effectLst>
                  <a:outerShdw blurRad="38100" dist="38100" dir="2700000" algn="tl">
                    <a:srgbClr val="FFFFFF"/>
                  </a:outerShdw>
                </a:effectLst>
                <a:latin typeface="Calibri" pitchFamily="34" charset="0"/>
              </a:rPr>
              <a:t>how</a:t>
            </a:r>
            <a:r>
              <a:rPr lang="en-US" sz="2400" i="1">
                <a:solidFill>
                  <a:schemeClr val="bg1"/>
                </a:solidFill>
                <a:latin typeface="Calibri" pitchFamily="34" charset="0"/>
              </a:rPr>
              <a:t> </a:t>
            </a:r>
            <a:r>
              <a:rPr lang="en-US" sz="2400" b="1" i="1">
                <a:solidFill>
                  <a:schemeClr val="bg1"/>
                </a:solidFill>
                <a:effectLst>
                  <a:outerShdw blurRad="38100" dist="38100" dir="2700000" algn="tl">
                    <a:srgbClr val="FFFFFF"/>
                  </a:outerShdw>
                </a:effectLst>
                <a:latin typeface="Calibri" pitchFamily="34" charset="0"/>
              </a:rPr>
              <a:t>much</a:t>
            </a:r>
            <a:r>
              <a:rPr lang="en-US" sz="2400">
                <a:solidFill>
                  <a:schemeClr val="bg1"/>
                </a:solidFill>
                <a:latin typeface="Calibri" pitchFamily="34" charset="0"/>
              </a:rPr>
              <a:t> they have learned within a prescribed period of time.”</a:t>
            </a:r>
          </a:p>
          <a:p>
            <a:pPr>
              <a:defRPr/>
            </a:pPr>
            <a:endParaRPr lang="en-US" sz="2400">
              <a:solidFill>
                <a:schemeClr val="bg1"/>
              </a:solidFill>
              <a:latin typeface="Calibri" pitchFamily="34" charset="0"/>
            </a:endParaRPr>
          </a:p>
          <a:p>
            <a:pPr>
              <a:defRPr/>
            </a:pPr>
            <a:endParaRPr lang="en-US" sz="2400">
              <a:solidFill>
                <a:schemeClr val="bg1"/>
              </a:solidFill>
              <a:latin typeface="Calibri" pitchFamily="34" charset="0"/>
            </a:endParaRPr>
          </a:p>
          <a:p>
            <a:pPr>
              <a:defRPr/>
            </a:pPr>
            <a:r>
              <a:rPr lang="en-US" sz="2400">
                <a:solidFill>
                  <a:schemeClr val="bg1"/>
                </a:solidFill>
                <a:latin typeface="Calibri" pitchFamily="34" charset="0"/>
              </a:rPr>
              <a:t>                                                                                               </a:t>
            </a:r>
            <a:r>
              <a:rPr lang="en-US">
                <a:solidFill>
                  <a:schemeClr val="bg1"/>
                </a:solidFill>
                <a:latin typeface="Calibri" pitchFamily="34" charset="0"/>
              </a:rPr>
              <a:t>Damian Cooper</a:t>
            </a:r>
          </a:p>
        </p:txBody>
      </p:sp>
    </p:spTree>
  </p:cSld>
  <p:clrMapOvr>
    <a:masterClrMapping/>
  </p:clrMapOvr>
  <p:transition spd="slow">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6"/>
          <p:cNvSpPr>
            <a:spLocks noGrp="1"/>
          </p:cNvSpPr>
          <p:nvPr>
            <p:ph type="sldNum" sz="quarter" idx="12"/>
          </p:nvPr>
        </p:nvSpPr>
        <p:spPr/>
        <p:txBody>
          <a:bodyPr/>
          <a:lstStyle/>
          <a:p>
            <a:pPr>
              <a:defRPr/>
            </a:pPr>
            <a:fld id="{77ECA43A-4FD1-41D1-9E22-CA15AA98E6EC}" type="slidenum">
              <a:rPr lang="en-US"/>
              <a:pPr>
                <a:defRPr/>
              </a:pPr>
              <a:t>3</a:t>
            </a:fld>
            <a:endParaRPr lang="en-US" dirty="0"/>
          </a:p>
        </p:txBody>
      </p:sp>
      <p:sp>
        <p:nvSpPr>
          <p:cNvPr id="56322" name="Rectangle 2"/>
          <p:cNvSpPr>
            <a:spLocks noGrp="1"/>
          </p:cNvSpPr>
          <p:nvPr>
            <p:ph type="title" idx="4294967295"/>
          </p:nvPr>
        </p:nvSpPr>
        <p:spPr bwMode="auto"/>
        <p:txBody>
          <a:bodyPr wrap="square" lIns="91440" tIns="45720" rIns="91440" bIns="45720" numCol="1" anchorCtr="0" compatLnSpc="1">
            <a:prstTxWarp prst="textNoShape">
              <a:avLst/>
            </a:prstTxWarp>
          </a:bodyPr>
          <a:lstStyle/>
          <a:p>
            <a:pPr>
              <a:defRPr/>
            </a:pPr>
            <a:r>
              <a:rPr lang="en-US" sz="3700" smtClean="0">
                <a:solidFill>
                  <a:schemeClr val="bg1"/>
                </a:solidFill>
                <a:effectLst/>
              </a:rPr>
              <a:t>Effective Assessment FOR</a:t>
            </a:r>
            <a:r>
              <a:rPr lang="en-US" sz="3700" smtClean="0">
                <a:effectLst/>
              </a:rPr>
              <a:t> </a:t>
            </a:r>
            <a:r>
              <a:rPr lang="en-US" sz="3700" smtClean="0">
                <a:solidFill>
                  <a:schemeClr val="bg1"/>
                </a:solidFill>
                <a:effectLst/>
              </a:rPr>
              <a:t>Learning</a:t>
            </a:r>
            <a:r>
              <a:rPr lang="en-US" sz="3700" smtClean="0">
                <a:effectLst/>
              </a:rPr>
              <a:t> </a:t>
            </a:r>
          </a:p>
        </p:txBody>
      </p:sp>
      <p:sp>
        <p:nvSpPr>
          <p:cNvPr id="28675" name="Rectangle 3"/>
          <p:cNvSpPr>
            <a:spLocks noGrp="1"/>
          </p:cNvSpPr>
          <p:nvPr>
            <p:ph type="body" idx="4294967295"/>
          </p:nvPr>
        </p:nvSpPr>
        <p:spPr/>
        <p:txBody>
          <a:bodyPr/>
          <a:lstStyle/>
          <a:p>
            <a:pPr>
              <a:buFont typeface="Wingdings 3" pitchFamily="18" charset="2"/>
              <a:buNone/>
            </a:pPr>
            <a:r>
              <a:rPr lang="en-US" sz="2400" smtClean="0">
                <a:solidFill>
                  <a:schemeClr val="bg1"/>
                </a:solidFill>
                <a:latin typeface="Calibri" pitchFamily="34" charset="0"/>
              </a:rPr>
              <a:t>The purpose of assessment is to improve student learning and </a:t>
            </a:r>
          </a:p>
          <a:p>
            <a:pPr>
              <a:buFont typeface="Wingdings 3" pitchFamily="18" charset="2"/>
              <a:buNone/>
            </a:pPr>
            <a:r>
              <a:rPr lang="en-US" sz="2400" smtClean="0">
                <a:solidFill>
                  <a:schemeClr val="bg1"/>
                </a:solidFill>
                <a:latin typeface="Calibri" pitchFamily="34" charset="0"/>
              </a:rPr>
              <a:t>guide teaching instruction.  It should reduce the amount of </a:t>
            </a:r>
          </a:p>
          <a:p>
            <a:pPr>
              <a:buFont typeface="Wingdings 3" pitchFamily="18" charset="2"/>
              <a:buNone/>
            </a:pPr>
            <a:r>
              <a:rPr lang="en-US" sz="2400" smtClean="0">
                <a:solidFill>
                  <a:schemeClr val="bg1"/>
                </a:solidFill>
                <a:latin typeface="Calibri" pitchFamily="34" charset="0"/>
              </a:rPr>
              <a:t>marking and increase the amount of descriptive feedback to </a:t>
            </a:r>
          </a:p>
          <a:p>
            <a:pPr>
              <a:buFont typeface="Wingdings 3" pitchFamily="18" charset="2"/>
              <a:buNone/>
            </a:pPr>
            <a:r>
              <a:rPr lang="en-US" sz="2400" smtClean="0">
                <a:solidFill>
                  <a:schemeClr val="bg1"/>
                </a:solidFill>
                <a:latin typeface="Calibri" pitchFamily="34" charset="0"/>
              </a:rPr>
              <a:t>students.  When assessing student work at the formative stage, </a:t>
            </a:r>
          </a:p>
          <a:p>
            <a:pPr>
              <a:buFont typeface="Wingdings 3" pitchFamily="18" charset="2"/>
              <a:buNone/>
            </a:pPr>
            <a:r>
              <a:rPr lang="en-US" sz="2400" smtClean="0">
                <a:solidFill>
                  <a:schemeClr val="bg1"/>
                </a:solidFill>
                <a:latin typeface="Calibri" pitchFamily="34" charset="0"/>
              </a:rPr>
              <a:t>provide clear and timely feedback to students to ensure that </a:t>
            </a:r>
          </a:p>
          <a:p>
            <a:pPr>
              <a:buFont typeface="Wingdings 3" pitchFamily="18" charset="2"/>
              <a:buNone/>
            </a:pPr>
            <a:r>
              <a:rPr lang="en-US" sz="2400" smtClean="0">
                <a:solidFill>
                  <a:schemeClr val="bg1"/>
                </a:solidFill>
                <a:latin typeface="Calibri" pitchFamily="34" charset="0"/>
              </a:rPr>
              <a:t>learning will take place.</a:t>
            </a:r>
          </a:p>
        </p:txBody>
      </p:sp>
    </p:spTree>
  </p:cSld>
  <p:clrMapOvr>
    <a:masterClrMapping/>
  </p:clrMapOvr>
  <p:transition spd="slow">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17"/>
          <p:cNvSpPr>
            <a:spLocks noGrp="1"/>
          </p:cNvSpPr>
          <p:nvPr>
            <p:ph type="sldNum" sz="quarter" idx="12"/>
          </p:nvPr>
        </p:nvSpPr>
        <p:spPr/>
        <p:txBody>
          <a:bodyPr/>
          <a:lstStyle/>
          <a:p>
            <a:pPr>
              <a:defRPr/>
            </a:pPr>
            <a:fld id="{48F709FD-9148-4C8B-94E0-9FDD351366B2}" type="slidenum">
              <a:rPr lang="en-US"/>
              <a:pPr>
                <a:defRPr/>
              </a:pPr>
              <a:t>4</a:t>
            </a:fld>
            <a:endParaRPr lang="en-US" dirty="0"/>
          </a:p>
        </p:txBody>
      </p:sp>
      <p:sp>
        <p:nvSpPr>
          <p:cNvPr id="29698" name="Rectangle 3"/>
          <p:cNvSpPr>
            <a:spLocks noGrp="1"/>
          </p:cNvSpPr>
          <p:nvPr>
            <p:ph type="body" idx="1"/>
          </p:nvPr>
        </p:nvSpPr>
        <p:spPr>
          <a:xfrm>
            <a:off x="457200" y="609600"/>
            <a:ext cx="8229600" cy="5397500"/>
          </a:xfrm>
        </p:spPr>
        <p:txBody>
          <a:bodyPr/>
          <a:lstStyle/>
          <a:p>
            <a:pPr>
              <a:buFont typeface="Wingdings 3" pitchFamily="18" charset="2"/>
              <a:buNone/>
            </a:pPr>
            <a:r>
              <a:rPr lang="en-US" sz="2400" b="1" smtClean="0">
                <a:solidFill>
                  <a:schemeClr val="bg1"/>
                </a:solidFill>
                <a:latin typeface="Calibri" pitchFamily="34" charset="0"/>
              </a:rPr>
              <a:t>The most effective assessment is that which is designed</a:t>
            </a:r>
          </a:p>
          <a:p>
            <a:pPr>
              <a:buFont typeface="Wingdings 3" pitchFamily="18" charset="2"/>
              <a:buNone/>
            </a:pPr>
            <a:r>
              <a:rPr lang="en-US" sz="2400" b="1" smtClean="0">
                <a:solidFill>
                  <a:schemeClr val="bg1"/>
                </a:solidFill>
                <a:latin typeface="Calibri" pitchFamily="34" charset="0"/>
              </a:rPr>
              <a:t>specifically to help students improve their learning- in other </a:t>
            </a:r>
          </a:p>
          <a:p>
            <a:pPr>
              <a:buFont typeface="Wingdings 3" pitchFamily="18" charset="2"/>
              <a:buNone/>
            </a:pPr>
            <a:r>
              <a:rPr lang="en-US" sz="2400" b="1" smtClean="0">
                <a:solidFill>
                  <a:schemeClr val="bg1"/>
                </a:solidFill>
                <a:latin typeface="Calibri" pitchFamily="34" charset="0"/>
              </a:rPr>
              <a:t>words, “assessment FOR learning”.</a:t>
            </a:r>
          </a:p>
          <a:p>
            <a:pPr>
              <a:buFont typeface="Wingdings 3" pitchFamily="18" charset="2"/>
              <a:buNone/>
            </a:pPr>
            <a:endParaRPr lang="en-US" sz="2400" smtClean="0">
              <a:solidFill>
                <a:schemeClr val="bg1"/>
              </a:solidFill>
              <a:latin typeface="Calibri" pitchFamily="34" charset="0"/>
            </a:endParaRPr>
          </a:p>
          <a:p>
            <a:pPr>
              <a:buFont typeface="Wingdings 3" pitchFamily="18" charset="2"/>
              <a:buNone/>
            </a:pPr>
            <a:r>
              <a:rPr lang="en-US" sz="2400" smtClean="0">
                <a:solidFill>
                  <a:schemeClr val="bg1"/>
                </a:solidFill>
                <a:latin typeface="Calibri" pitchFamily="34" charset="0"/>
              </a:rPr>
              <a:t>Assessment FOR learning exhibits the following characteristics </a:t>
            </a:r>
          </a:p>
          <a:p>
            <a:pPr>
              <a:buFont typeface="Wingdings 3" pitchFamily="18" charset="2"/>
              <a:buNone/>
            </a:pPr>
            <a:r>
              <a:rPr lang="en-US" sz="2400" smtClean="0">
                <a:solidFill>
                  <a:schemeClr val="bg1"/>
                </a:solidFill>
                <a:latin typeface="Calibri" pitchFamily="34" charset="0"/>
              </a:rPr>
              <a:t>(or differs from assessment OF learning in the following ways):</a:t>
            </a:r>
          </a:p>
          <a:p>
            <a:pPr>
              <a:buFont typeface="Wingdings 3" pitchFamily="18" charset="2"/>
              <a:buNone/>
            </a:pPr>
            <a:endParaRPr lang="en-US" sz="1000" smtClean="0">
              <a:solidFill>
                <a:schemeClr val="bg1"/>
              </a:solidFill>
              <a:latin typeface="Calibri" pitchFamily="34" charset="0"/>
            </a:endParaRPr>
          </a:p>
          <a:p>
            <a:r>
              <a:rPr lang="en-US" sz="2000" smtClean="0">
                <a:solidFill>
                  <a:schemeClr val="bg1"/>
                </a:solidFill>
                <a:latin typeface="Calibri" pitchFamily="34" charset="0"/>
              </a:rPr>
              <a:t>it is responsive to all learners by indentifying areas of strength and need;</a:t>
            </a:r>
          </a:p>
          <a:p>
            <a:r>
              <a:rPr lang="en-US" sz="2000" smtClean="0">
                <a:solidFill>
                  <a:schemeClr val="bg1"/>
                </a:solidFill>
                <a:latin typeface="Calibri" pitchFamily="34" charset="0"/>
              </a:rPr>
              <a:t>it is descriptive, not evaluative;</a:t>
            </a:r>
          </a:p>
          <a:p>
            <a:r>
              <a:rPr lang="en-US" sz="2000" smtClean="0">
                <a:solidFill>
                  <a:schemeClr val="bg1"/>
                </a:solidFill>
                <a:latin typeface="Calibri" pitchFamily="34" charset="0"/>
              </a:rPr>
              <a:t>through the use of high quality feedback, it informs students about what they have done well, where they have had difficulty, and what they need to do differently to improve their work;</a:t>
            </a:r>
          </a:p>
          <a:p>
            <a:pPr>
              <a:buFont typeface="Wingdings 3" pitchFamily="18" charset="2"/>
              <a:buNone/>
            </a:pPr>
            <a:endParaRPr lang="en-US" sz="2000" smtClean="0">
              <a:solidFill>
                <a:schemeClr val="bg1"/>
              </a:solidFill>
              <a:latin typeface="Calibri" pitchFamily="34" charset="0"/>
            </a:endParaRPr>
          </a:p>
        </p:txBody>
      </p:sp>
    </p:spTree>
  </p:cSld>
  <p:clrMapOvr>
    <a:masterClrMapping/>
  </p:clrMapOvr>
  <p:transition spd="slow">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17"/>
          <p:cNvSpPr>
            <a:spLocks noGrp="1"/>
          </p:cNvSpPr>
          <p:nvPr>
            <p:ph type="sldNum" sz="quarter" idx="12"/>
          </p:nvPr>
        </p:nvSpPr>
        <p:spPr/>
        <p:txBody>
          <a:bodyPr/>
          <a:lstStyle/>
          <a:p>
            <a:pPr>
              <a:defRPr/>
            </a:pPr>
            <a:fld id="{D548374A-A6C2-4F90-8082-9997E7392BD6}" type="slidenum">
              <a:rPr lang="en-US"/>
              <a:pPr>
                <a:defRPr/>
              </a:pPr>
              <a:t>5</a:t>
            </a:fld>
            <a:endParaRPr lang="en-US" dirty="0"/>
          </a:p>
        </p:txBody>
      </p:sp>
      <p:sp>
        <p:nvSpPr>
          <p:cNvPr id="30722" name="Rectangle 3"/>
          <p:cNvSpPr>
            <a:spLocks noGrp="1"/>
          </p:cNvSpPr>
          <p:nvPr>
            <p:ph type="body" idx="1"/>
          </p:nvPr>
        </p:nvSpPr>
        <p:spPr>
          <a:xfrm>
            <a:off x="457200" y="1295400"/>
            <a:ext cx="8229600" cy="5168900"/>
          </a:xfrm>
        </p:spPr>
        <p:txBody>
          <a:bodyPr/>
          <a:lstStyle/>
          <a:p>
            <a:r>
              <a:rPr lang="en-US" sz="2000" smtClean="0">
                <a:solidFill>
                  <a:schemeClr val="bg1"/>
                </a:solidFill>
                <a:latin typeface="Calibri" pitchFamily="34" charset="0"/>
              </a:rPr>
              <a:t>it is frequent and ongoing;</a:t>
            </a:r>
          </a:p>
          <a:p>
            <a:r>
              <a:rPr lang="en-US" sz="2000" smtClean="0">
                <a:solidFill>
                  <a:schemeClr val="bg1"/>
                </a:solidFill>
                <a:latin typeface="Calibri" pitchFamily="34" charset="0"/>
              </a:rPr>
              <a:t>it causes students to reflect upon their work and learning, and take specific actions to improve them;</a:t>
            </a:r>
          </a:p>
          <a:p>
            <a:r>
              <a:rPr lang="en-US" sz="2000" smtClean="0">
                <a:solidFill>
                  <a:schemeClr val="bg1"/>
                </a:solidFill>
                <a:latin typeface="Calibri" pitchFamily="34" charset="0"/>
              </a:rPr>
              <a:t>it expects students to make errors and directs them to examine these errors to improve their learning;</a:t>
            </a:r>
          </a:p>
          <a:p>
            <a:r>
              <a:rPr lang="en-US" sz="2000" smtClean="0">
                <a:solidFill>
                  <a:schemeClr val="bg1"/>
                </a:solidFill>
                <a:latin typeface="Calibri" pitchFamily="34" charset="0"/>
              </a:rPr>
              <a:t>it involves students in structured self and peer examination of their work;</a:t>
            </a:r>
          </a:p>
          <a:p>
            <a:r>
              <a:rPr lang="en-US" sz="2000" smtClean="0">
                <a:solidFill>
                  <a:schemeClr val="bg1"/>
                </a:solidFill>
                <a:latin typeface="Calibri" pitchFamily="34" charset="0"/>
              </a:rPr>
              <a:t>it is planned and used in ways that scaffold students’ learning toward the assessment </a:t>
            </a:r>
            <a:r>
              <a:rPr lang="en-US" sz="2000" b="1" i="1" smtClean="0">
                <a:solidFill>
                  <a:schemeClr val="bg1"/>
                </a:solidFill>
                <a:latin typeface="Calibri" pitchFamily="34" charset="0"/>
              </a:rPr>
              <a:t>OF </a:t>
            </a:r>
            <a:r>
              <a:rPr lang="en-US" sz="2000" smtClean="0">
                <a:solidFill>
                  <a:schemeClr val="bg1"/>
                </a:solidFill>
                <a:latin typeface="Calibri" pitchFamily="34" charset="0"/>
              </a:rPr>
              <a:t>learning that will be used for grading and reporting purposes.</a:t>
            </a:r>
          </a:p>
        </p:txBody>
      </p:sp>
    </p:spTree>
  </p:cSld>
  <p:clrMapOvr>
    <a:masterClrMapping/>
  </p:clrMapOvr>
  <p:transition spd="slow">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17"/>
          <p:cNvSpPr>
            <a:spLocks noGrp="1"/>
          </p:cNvSpPr>
          <p:nvPr>
            <p:ph type="sldNum" sz="quarter" idx="12"/>
          </p:nvPr>
        </p:nvSpPr>
        <p:spPr/>
        <p:txBody>
          <a:bodyPr/>
          <a:lstStyle/>
          <a:p>
            <a:pPr>
              <a:defRPr/>
            </a:pPr>
            <a:fld id="{085BAEB7-C2A7-4A98-8C41-5955E147A2BF}" type="slidenum">
              <a:rPr lang="en-US"/>
              <a:pPr>
                <a:defRPr/>
              </a:pPr>
              <a:t>6</a:t>
            </a:fld>
            <a:endParaRPr lang="en-US" dirty="0"/>
          </a:p>
        </p:txBody>
      </p:sp>
      <p:sp>
        <p:nvSpPr>
          <p:cNvPr id="31746" name="Rectangle 3"/>
          <p:cNvSpPr>
            <a:spLocks noGrp="1"/>
          </p:cNvSpPr>
          <p:nvPr>
            <p:ph type="body" idx="1"/>
          </p:nvPr>
        </p:nvSpPr>
        <p:spPr>
          <a:xfrm>
            <a:off x="457200" y="1295400"/>
            <a:ext cx="8229600" cy="3505200"/>
          </a:xfrm>
        </p:spPr>
        <p:txBody>
          <a:bodyPr/>
          <a:lstStyle/>
          <a:p>
            <a:pPr>
              <a:buFont typeface="Wingdings 3" pitchFamily="18" charset="2"/>
              <a:buNone/>
            </a:pPr>
            <a:r>
              <a:rPr lang="en-US" sz="2400" smtClean="0">
                <a:solidFill>
                  <a:schemeClr val="bg1"/>
                </a:solidFill>
                <a:latin typeface="Calibri" pitchFamily="34" charset="0"/>
              </a:rPr>
              <a:t>“If students have left the classroom before teachers have made </a:t>
            </a:r>
          </a:p>
          <a:p>
            <a:pPr>
              <a:buFont typeface="Wingdings 3" pitchFamily="18" charset="2"/>
              <a:buNone/>
            </a:pPr>
            <a:r>
              <a:rPr lang="en-US" sz="2400" smtClean="0">
                <a:solidFill>
                  <a:schemeClr val="bg1"/>
                </a:solidFill>
                <a:latin typeface="Calibri" pitchFamily="34" charset="0"/>
              </a:rPr>
              <a:t>adjustments to their teaching on the basis of what they have </a:t>
            </a:r>
          </a:p>
          <a:p>
            <a:pPr>
              <a:buFont typeface="Wingdings 3" pitchFamily="18" charset="2"/>
              <a:buNone/>
            </a:pPr>
            <a:r>
              <a:rPr lang="en-US" sz="2400" smtClean="0">
                <a:solidFill>
                  <a:schemeClr val="bg1"/>
                </a:solidFill>
                <a:latin typeface="Calibri" pitchFamily="34" charset="0"/>
              </a:rPr>
              <a:t>learned about students’ achievement, then they are already </a:t>
            </a:r>
          </a:p>
          <a:p>
            <a:pPr>
              <a:buFont typeface="Wingdings 3" pitchFamily="18" charset="2"/>
              <a:buNone/>
            </a:pPr>
            <a:r>
              <a:rPr lang="en-US" sz="2400" smtClean="0">
                <a:solidFill>
                  <a:schemeClr val="bg1"/>
                </a:solidFill>
                <a:latin typeface="Calibri" pitchFamily="34" charset="0"/>
              </a:rPr>
              <a:t>playing catchup…….the most important formative assessments </a:t>
            </a:r>
          </a:p>
          <a:p>
            <a:pPr>
              <a:buFont typeface="Wingdings 3" pitchFamily="18" charset="2"/>
              <a:buNone/>
            </a:pPr>
            <a:r>
              <a:rPr lang="en-US" sz="2400" smtClean="0">
                <a:solidFill>
                  <a:schemeClr val="bg1"/>
                </a:solidFill>
                <a:latin typeface="Calibri" pitchFamily="34" charset="0"/>
              </a:rPr>
              <a:t>are those that occur minute by minute and day by day.”</a:t>
            </a:r>
          </a:p>
          <a:p>
            <a:pPr>
              <a:buFont typeface="Wingdings 3" pitchFamily="18" charset="2"/>
              <a:buNone/>
            </a:pPr>
            <a:endParaRPr lang="en-US" sz="2400" smtClean="0">
              <a:solidFill>
                <a:schemeClr val="bg1"/>
              </a:solidFill>
              <a:latin typeface="Calibri" pitchFamily="34" charset="0"/>
            </a:endParaRPr>
          </a:p>
          <a:p>
            <a:pPr>
              <a:buFont typeface="Wingdings 3" pitchFamily="18" charset="2"/>
              <a:buNone/>
            </a:pPr>
            <a:r>
              <a:rPr lang="en-US" sz="2400" smtClean="0">
                <a:solidFill>
                  <a:schemeClr val="bg1"/>
                </a:solidFill>
                <a:latin typeface="Calibri" pitchFamily="34" charset="0"/>
              </a:rPr>
              <a:t>			</a:t>
            </a:r>
            <a:r>
              <a:rPr lang="en-US" sz="1800" smtClean="0">
                <a:solidFill>
                  <a:schemeClr val="bg1"/>
                </a:solidFill>
                <a:latin typeface="Calibri" pitchFamily="34" charset="0"/>
              </a:rPr>
              <a:t>                                         Leahy, Lyon, Thompson, and William, 2005</a:t>
            </a:r>
          </a:p>
        </p:txBody>
      </p:sp>
    </p:spTree>
  </p:cSld>
  <p:clrMapOvr>
    <a:masterClrMapping/>
  </p:clrMapOvr>
  <p:transition spd="slow">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17"/>
          <p:cNvSpPr>
            <a:spLocks noGrp="1"/>
          </p:cNvSpPr>
          <p:nvPr>
            <p:ph type="sldNum" sz="quarter" idx="12"/>
          </p:nvPr>
        </p:nvSpPr>
        <p:spPr/>
        <p:txBody>
          <a:bodyPr/>
          <a:lstStyle/>
          <a:p>
            <a:pPr>
              <a:defRPr/>
            </a:pPr>
            <a:fld id="{E47BB36C-967C-47E6-ABEE-87F6EE4771CD}" type="slidenum">
              <a:rPr lang="en-US"/>
              <a:pPr>
                <a:defRPr/>
              </a:pPr>
              <a:t>7</a:t>
            </a:fld>
            <a:endParaRPr lang="en-US" dirty="0"/>
          </a:p>
        </p:txBody>
      </p:sp>
      <p:sp>
        <p:nvSpPr>
          <p:cNvPr id="65538" name="Rectangle 2"/>
          <p:cNvSpPr>
            <a:spLocks noGrp="1"/>
          </p:cNvSpPr>
          <p:nvPr>
            <p:ph type="title"/>
          </p:nvPr>
        </p:nvSpPr>
        <p:spPr bwMode="auto">
          <a:xfrm>
            <a:off x="457200" y="1905000"/>
            <a:ext cx="8229600" cy="2438400"/>
          </a:xfrm>
        </p:spPr>
        <p:txBody>
          <a:bodyPr wrap="square" lIns="91440" tIns="45720" rIns="91440" bIns="45720" numCol="1" anchorCtr="0" compatLnSpc="1">
            <a:prstTxWarp prst="textNoShape">
              <a:avLst/>
            </a:prstTxWarp>
          </a:bodyPr>
          <a:lstStyle/>
          <a:p>
            <a:pPr algn="ctr">
              <a:defRPr/>
            </a:pPr>
            <a:r>
              <a:rPr lang="en-US" sz="7200" smtClean="0">
                <a:solidFill>
                  <a:schemeClr val="accent1"/>
                </a:solidFill>
                <a:effectLst/>
                <a:latin typeface="Calibri" pitchFamily="34" charset="0"/>
              </a:rPr>
              <a:t>Comparing Assessments</a:t>
            </a:r>
          </a:p>
        </p:txBody>
      </p:sp>
    </p:spTree>
  </p:cSld>
  <p:clrMapOvr>
    <a:masterClrMapping/>
  </p:clrMapOvr>
  <p:transition spd="slow">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17"/>
          <p:cNvSpPr>
            <a:spLocks noGrp="1"/>
          </p:cNvSpPr>
          <p:nvPr>
            <p:ph type="sldNum" sz="quarter" idx="12"/>
          </p:nvPr>
        </p:nvSpPr>
        <p:spPr/>
        <p:txBody>
          <a:bodyPr/>
          <a:lstStyle/>
          <a:p>
            <a:pPr>
              <a:defRPr/>
            </a:pPr>
            <a:fld id="{76977C03-C759-430C-9F6D-B5E2F522DA47}" type="slidenum">
              <a:rPr lang="en-US"/>
              <a:pPr>
                <a:defRPr/>
              </a:pPr>
              <a:t>8</a:t>
            </a:fld>
            <a:endParaRPr lang="en-US" dirty="0"/>
          </a:p>
        </p:txBody>
      </p:sp>
      <p:pic>
        <p:nvPicPr>
          <p:cNvPr id="33794" name="Title 2"/>
          <p:cNvPicPr>
            <a:picLocks noGrp="1" noChangeArrowheads="1"/>
          </p:cNvPicPr>
          <p:nvPr>
            <p:ph type="title" idx="4294967295"/>
          </p:nvPr>
        </p:nvPicPr>
        <p:blipFill>
          <a:blip r:embed="rId2">
            <a:lum contrast="-100000"/>
          </a:blip>
          <a:srcRect/>
          <a:stretch>
            <a:fillRect/>
          </a:stretch>
        </p:blipFill>
        <p:spPr bwMode="auto">
          <a:xfrm>
            <a:off x="457200" y="914400"/>
            <a:ext cx="8242300" cy="923925"/>
          </a:xfrm>
        </p:spPr>
      </p:pic>
      <p:sp>
        <p:nvSpPr>
          <p:cNvPr id="33795" name="Text Box 21"/>
          <p:cNvSpPr txBox="1">
            <a:spLocks noChangeArrowheads="1"/>
          </p:cNvSpPr>
          <p:nvPr/>
        </p:nvSpPr>
        <p:spPr bwMode="auto">
          <a:xfrm>
            <a:off x="714233" y="1524000"/>
            <a:ext cx="7848600" cy="4401205"/>
          </a:xfrm>
          <a:prstGeom prst="rect">
            <a:avLst/>
          </a:prstGeom>
          <a:noFill/>
          <a:ln w="9525">
            <a:noFill/>
            <a:miter lim="800000"/>
            <a:headEnd/>
            <a:tailEnd/>
          </a:ln>
        </p:spPr>
        <p:txBody>
          <a:bodyPr>
            <a:spAutoFit/>
          </a:bodyPr>
          <a:lstStyle/>
          <a:p>
            <a:pPr>
              <a:lnSpc>
                <a:spcPct val="80000"/>
              </a:lnSpc>
              <a:spcBef>
                <a:spcPct val="50000"/>
              </a:spcBef>
            </a:pPr>
            <a:r>
              <a:rPr lang="en-US" sz="2400" b="1" i="1" dirty="0">
                <a:solidFill>
                  <a:schemeClr val="bg1"/>
                </a:solidFill>
                <a:latin typeface="Calibri" pitchFamily="34" charset="0"/>
              </a:rPr>
              <a:t>FOR</a:t>
            </a:r>
          </a:p>
          <a:p>
            <a:pPr>
              <a:lnSpc>
                <a:spcPct val="80000"/>
              </a:lnSpc>
              <a:spcBef>
                <a:spcPct val="50000"/>
              </a:spcBef>
            </a:pPr>
            <a:r>
              <a:rPr lang="en-US" sz="2000" b="1" dirty="0">
                <a:solidFill>
                  <a:schemeClr val="bg1"/>
                </a:solidFill>
                <a:latin typeface="Calibri" pitchFamily="34" charset="0"/>
              </a:rPr>
              <a:t>to enable teachers to determine next steps in advancing student learning</a:t>
            </a:r>
          </a:p>
          <a:p>
            <a:pPr>
              <a:lnSpc>
                <a:spcPct val="80000"/>
              </a:lnSpc>
              <a:spcBef>
                <a:spcPct val="50000"/>
              </a:spcBef>
            </a:pPr>
            <a:endParaRPr lang="en-US" sz="2000" dirty="0">
              <a:solidFill>
                <a:schemeClr val="bg1"/>
              </a:solidFill>
              <a:latin typeface="Calibri" pitchFamily="34" charset="0"/>
            </a:endParaRPr>
          </a:p>
          <a:p>
            <a:pPr>
              <a:lnSpc>
                <a:spcPct val="80000"/>
              </a:lnSpc>
              <a:spcBef>
                <a:spcPct val="50000"/>
              </a:spcBef>
            </a:pPr>
            <a:r>
              <a:rPr lang="en-US" sz="2400" b="1" dirty="0">
                <a:solidFill>
                  <a:schemeClr val="bg1"/>
                </a:solidFill>
                <a:latin typeface="Calibri" pitchFamily="34" charset="0"/>
              </a:rPr>
              <a:t>AS</a:t>
            </a:r>
          </a:p>
          <a:p>
            <a:pPr>
              <a:lnSpc>
                <a:spcPct val="80000"/>
              </a:lnSpc>
              <a:spcBef>
                <a:spcPct val="50000"/>
              </a:spcBef>
            </a:pPr>
            <a:r>
              <a:rPr lang="en-US" sz="2000" dirty="0">
                <a:solidFill>
                  <a:schemeClr val="bg1"/>
                </a:solidFill>
                <a:latin typeface="Calibri" pitchFamily="34" charset="0"/>
              </a:rPr>
              <a:t>to guide and provide opportunities for each student to monitor and  </a:t>
            </a:r>
          </a:p>
          <a:p>
            <a:pPr>
              <a:lnSpc>
                <a:spcPct val="80000"/>
              </a:lnSpc>
              <a:spcBef>
                <a:spcPct val="50000"/>
              </a:spcBef>
            </a:pPr>
            <a:r>
              <a:rPr lang="en-US" sz="2000" dirty="0">
                <a:solidFill>
                  <a:schemeClr val="bg1"/>
                </a:solidFill>
                <a:latin typeface="Calibri" pitchFamily="34" charset="0"/>
              </a:rPr>
              <a:t>critically reflect on his/her learning and identify next steps</a:t>
            </a:r>
          </a:p>
          <a:p>
            <a:pPr>
              <a:lnSpc>
                <a:spcPct val="80000"/>
              </a:lnSpc>
              <a:spcBef>
                <a:spcPct val="50000"/>
              </a:spcBef>
            </a:pPr>
            <a:endParaRPr lang="en-US" sz="2000" dirty="0">
              <a:solidFill>
                <a:schemeClr val="bg1"/>
              </a:solidFill>
              <a:latin typeface="Calibri" pitchFamily="34" charset="0"/>
            </a:endParaRPr>
          </a:p>
          <a:p>
            <a:pPr>
              <a:lnSpc>
                <a:spcPct val="80000"/>
              </a:lnSpc>
              <a:spcBef>
                <a:spcPct val="50000"/>
              </a:spcBef>
            </a:pPr>
            <a:r>
              <a:rPr lang="en-US" sz="2400" b="1" i="1" dirty="0">
                <a:solidFill>
                  <a:schemeClr val="bg1"/>
                </a:solidFill>
                <a:latin typeface="Calibri" pitchFamily="34" charset="0"/>
              </a:rPr>
              <a:t>OF</a:t>
            </a:r>
          </a:p>
          <a:p>
            <a:pPr>
              <a:lnSpc>
                <a:spcPct val="80000"/>
              </a:lnSpc>
              <a:spcBef>
                <a:spcPct val="50000"/>
              </a:spcBef>
            </a:pPr>
            <a:r>
              <a:rPr lang="en-US" sz="2000" dirty="0">
                <a:solidFill>
                  <a:schemeClr val="bg1"/>
                </a:solidFill>
                <a:latin typeface="Calibri" pitchFamily="34" charset="0"/>
              </a:rPr>
              <a:t>to certify or inform parents or others of each student’s proficiency in </a:t>
            </a:r>
          </a:p>
          <a:p>
            <a:pPr>
              <a:lnSpc>
                <a:spcPct val="80000"/>
              </a:lnSpc>
              <a:spcBef>
                <a:spcPct val="50000"/>
              </a:spcBef>
            </a:pPr>
            <a:r>
              <a:rPr lang="en-US" sz="2000" dirty="0">
                <a:solidFill>
                  <a:schemeClr val="bg1"/>
                </a:solidFill>
                <a:latin typeface="Calibri" pitchFamily="34" charset="0"/>
              </a:rPr>
              <a:t>relation to the curriculum expectations</a:t>
            </a:r>
          </a:p>
        </p:txBody>
      </p:sp>
      <p:sp>
        <p:nvSpPr>
          <p:cNvPr id="33796" name="Text Box 4"/>
          <p:cNvSpPr txBox="1">
            <a:spLocks noChangeArrowheads="1"/>
          </p:cNvSpPr>
          <p:nvPr/>
        </p:nvSpPr>
        <p:spPr bwMode="auto">
          <a:xfrm>
            <a:off x="990600" y="304800"/>
            <a:ext cx="7467600" cy="701675"/>
          </a:xfrm>
          <a:prstGeom prst="rect">
            <a:avLst/>
          </a:prstGeom>
          <a:noFill/>
          <a:ln w="9525">
            <a:noFill/>
            <a:miter lim="800000"/>
            <a:headEnd/>
            <a:tailEnd/>
          </a:ln>
        </p:spPr>
        <p:txBody>
          <a:bodyPr>
            <a:spAutoFit/>
          </a:bodyPr>
          <a:lstStyle/>
          <a:p>
            <a:pPr algn="ctr">
              <a:spcBef>
                <a:spcPct val="50000"/>
              </a:spcBef>
            </a:pPr>
            <a:r>
              <a:rPr lang="en-US" sz="4000" b="1">
                <a:solidFill>
                  <a:schemeClr val="bg1"/>
                </a:solidFill>
                <a:latin typeface="Calibri" pitchFamily="34" charset="0"/>
              </a:rPr>
              <a:t>Assessment For Learning</a:t>
            </a:r>
          </a:p>
        </p:txBody>
      </p:sp>
    </p:spTree>
  </p:cSld>
  <p:clrMapOvr>
    <a:masterClrMapping/>
  </p:clrMapOvr>
  <p:transition spd="slow">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17"/>
          <p:cNvSpPr>
            <a:spLocks noGrp="1"/>
          </p:cNvSpPr>
          <p:nvPr>
            <p:ph type="sldNum" sz="quarter" idx="12"/>
          </p:nvPr>
        </p:nvSpPr>
        <p:spPr/>
        <p:txBody>
          <a:bodyPr/>
          <a:lstStyle/>
          <a:p>
            <a:pPr>
              <a:defRPr/>
            </a:pPr>
            <a:fld id="{0BF76707-F42E-4C1F-9E22-3C5662656DB3}" type="slidenum">
              <a:rPr lang="en-US"/>
              <a:pPr>
                <a:defRPr/>
              </a:pPr>
              <a:t>9</a:t>
            </a:fld>
            <a:endParaRPr lang="en-US" dirty="0"/>
          </a:p>
        </p:txBody>
      </p:sp>
      <p:sp>
        <p:nvSpPr>
          <p:cNvPr id="34818" name="Text Box 21"/>
          <p:cNvSpPr txBox="1">
            <a:spLocks noChangeArrowheads="1"/>
          </p:cNvSpPr>
          <p:nvPr/>
        </p:nvSpPr>
        <p:spPr bwMode="auto">
          <a:xfrm>
            <a:off x="800100" y="1371600"/>
            <a:ext cx="7848600" cy="4515082"/>
          </a:xfrm>
          <a:prstGeom prst="rect">
            <a:avLst/>
          </a:prstGeom>
          <a:noFill/>
          <a:ln w="9525">
            <a:noFill/>
            <a:miter lim="800000"/>
            <a:headEnd/>
            <a:tailEnd/>
          </a:ln>
        </p:spPr>
        <p:txBody>
          <a:bodyPr>
            <a:spAutoFit/>
          </a:bodyPr>
          <a:lstStyle/>
          <a:p>
            <a:pPr>
              <a:lnSpc>
                <a:spcPct val="80000"/>
              </a:lnSpc>
              <a:spcBef>
                <a:spcPct val="50000"/>
              </a:spcBef>
            </a:pPr>
            <a:r>
              <a:rPr lang="en-US" sz="2400" b="1" i="1" dirty="0">
                <a:solidFill>
                  <a:schemeClr val="bg1"/>
                </a:solidFill>
                <a:latin typeface="Calibri" pitchFamily="34" charset="0"/>
              </a:rPr>
              <a:t>FOR</a:t>
            </a:r>
          </a:p>
          <a:p>
            <a:pPr>
              <a:lnSpc>
                <a:spcPct val="80000"/>
              </a:lnSpc>
              <a:spcBef>
                <a:spcPct val="50000"/>
              </a:spcBef>
            </a:pPr>
            <a:r>
              <a:rPr lang="en-US" sz="2000" b="1" dirty="0">
                <a:solidFill>
                  <a:schemeClr val="bg1"/>
                </a:solidFill>
                <a:latin typeface="Calibri" pitchFamily="34" charset="0"/>
              </a:rPr>
              <a:t>each student’s progress and learning needs in relation to the </a:t>
            </a:r>
            <a:r>
              <a:rPr lang="en-US" b="1" dirty="0">
                <a:solidFill>
                  <a:schemeClr val="bg1"/>
                </a:solidFill>
              </a:rPr>
              <a:t>curriculum </a:t>
            </a:r>
          </a:p>
          <a:p>
            <a:pPr>
              <a:lnSpc>
                <a:spcPct val="80000"/>
              </a:lnSpc>
              <a:spcBef>
                <a:spcPct val="50000"/>
              </a:spcBef>
            </a:pPr>
            <a:r>
              <a:rPr lang="en-US" b="1" dirty="0">
                <a:solidFill>
                  <a:schemeClr val="bg1"/>
                </a:solidFill>
              </a:rPr>
              <a:t>expectations</a:t>
            </a:r>
          </a:p>
          <a:p>
            <a:pPr>
              <a:lnSpc>
                <a:spcPct val="80000"/>
              </a:lnSpc>
              <a:spcBef>
                <a:spcPct val="50000"/>
              </a:spcBef>
            </a:pPr>
            <a:endParaRPr lang="en-US" sz="1000" dirty="0">
              <a:solidFill>
                <a:schemeClr val="bg1"/>
              </a:solidFill>
              <a:latin typeface="Calibri" pitchFamily="34" charset="0"/>
            </a:endParaRPr>
          </a:p>
          <a:p>
            <a:pPr>
              <a:lnSpc>
                <a:spcPct val="80000"/>
              </a:lnSpc>
              <a:spcBef>
                <a:spcPct val="50000"/>
              </a:spcBef>
            </a:pPr>
            <a:r>
              <a:rPr lang="en-US" sz="2400" b="1" dirty="0">
                <a:solidFill>
                  <a:schemeClr val="bg1"/>
                </a:solidFill>
                <a:latin typeface="Calibri" pitchFamily="34" charset="0"/>
              </a:rPr>
              <a:t>AS</a:t>
            </a:r>
          </a:p>
          <a:p>
            <a:pPr>
              <a:lnSpc>
                <a:spcPct val="80000"/>
              </a:lnSpc>
              <a:spcBef>
                <a:spcPct val="50000"/>
              </a:spcBef>
            </a:pPr>
            <a:r>
              <a:rPr lang="en-US" sz="2000" dirty="0">
                <a:solidFill>
                  <a:schemeClr val="bg1"/>
                </a:solidFill>
                <a:latin typeface="Calibri" pitchFamily="34" charset="0"/>
              </a:rPr>
              <a:t>each student’s thinking about his/her learning, what strategies he/she </a:t>
            </a:r>
          </a:p>
          <a:p>
            <a:pPr>
              <a:lnSpc>
                <a:spcPct val="80000"/>
              </a:lnSpc>
              <a:spcBef>
                <a:spcPct val="50000"/>
              </a:spcBef>
            </a:pPr>
            <a:r>
              <a:rPr lang="en-US" sz="2000" dirty="0">
                <a:solidFill>
                  <a:schemeClr val="bg1"/>
                </a:solidFill>
                <a:latin typeface="Calibri" pitchFamily="34" charset="0"/>
              </a:rPr>
              <a:t>uses to support or challenge that learning, and the mechanisms he/she </a:t>
            </a:r>
          </a:p>
          <a:p>
            <a:pPr>
              <a:lnSpc>
                <a:spcPct val="80000"/>
              </a:lnSpc>
              <a:spcBef>
                <a:spcPct val="50000"/>
              </a:spcBef>
            </a:pPr>
            <a:r>
              <a:rPr lang="en-US" sz="2000" dirty="0">
                <a:solidFill>
                  <a:schemeClr val="bg1"/>
                </a:solidFill>
                <a:latin typeface="Calibri" pitchFamily="34" charset="0"/>
              </a:rPr>
              <a:t>uses to adjust and advance his/her learning</a:t>
            </a:r>
          </a:p>
          <a:p>
            <a:pPr>
              <a:lnSpc>
                <a:spcPct val="80000"/>
              </a:lnSpc>
              <a:spcBef>
                <a:spcPct val="50000"/>
              </a:spcBef>
            </a:pPr>
            <a:endParaRPr lang="en-US" sz="1000" b="1" i="1" dirty="0">
              <a:solidFill>
                <a:schemeClr val="bg1"/>
              </a:solidFill>
              <a:latin typeface="Calibri" pitchFamily="34" charset="0"/>
            </a:endParaRPr>
          </a:p>
          <a:p>
            <a:pPr>
              <a:lnSpc>
                <a:spcPct val="80000"/>
              </a:lnSpc>
              <a:spcBef>
                <a:spcPct val="50000"/>
              </a:spcBef>
            </a:pPr>
            <a:r>
              <a:rPr lang="en-US" sz="2400" b="1" i="1" dirty="0">
                <a:solidFill>
                  <a:schemeClr val="bg1"/>
                </a:solidFill>
                <a:latin typeface="Calibri" pitchFamily="34" charset="0"/>
              </a:rPr>
              <a:t>OF</a:t>
            </a:r>
          </a:p>
          <a:p>
            <a:pPr>
              <a:lnSpc>
                <a:spcPct val="80000"/>
              </a:lnSpc>
              <a:spcBef>
                <a:spcPct val="50000"/>
              </a:spcBef>
            </a:pPr>
            <a:r>
              <a:rPr lang="en-US" sz="2000" dirty="0">
                <a:solidFill>
                  <a:schemeClr val="bg1"/>
                </a:solidFill>
                <a:latin typeface="Calibri" pitchFamily="34" charset="0"/>
              </a:rPr>
              <a:t>the extent to which each student can apply the key concepts, knowledge, </a:t>
            </a:r>
          </a:p>
          <a:p>
            <a:pPr>
              <a:lnSpc>
                <a:spcPct val="80000"/>
              </a:lnSpc>
              <a:spcBef>
                <a:spcPct val="50000"/>
              </a:spcBef>
            </a:pPr>
            <a:r>
              <a:rPr lang="en-US" sz="2000" dirty="0">
                <a:solidFill>
                  <a:schemeClr val="bg1"/>
                </a:solidFill>
                <a:latin typeface="Calibri" pitchFamily="34" charset="0"/>
              </a:rPr>
              <a:t>skills, and attitudes related to the </a:t>
            </a:r>
            <a:r>
              <a:rPr lang="en-US" dirty="0">
                <a:solidFill>
                  <a:schemeClr val="bg1"/>
                </a:solidFill>
              </a:rPr>
              <a:t>curriculum expectations</a:t>
            </a:r>
          </a:p>
        </p:txBody>
      </p:sp>
      <p:sp>
        <p:nvSpPr>
          <p:cNvPr id="34819" name="Text Box 22"/>
          <p:cNvSpPr txBox="1">
            <a:spLocks noChangeArrowheads="1"/>
          </p:cNvSpPr>
          <p:nvPr/>
        </p:nvSpPr>
        <p:spPr bwMode="auto">
          <a:xfrm>
            <a:off x="990600" y="301341"/>
            <a:ext cx="7467600" cy="701675"/>
          </a:xfrm>
          <a:prstGeom prst="rect">
            <a:avLst/>
          </a:prstGeom>
          <a:noFill/>
          <a:ln w="9525">
            <a:noFill/>
            <a:miter lim="800000"/>
            <a:headEnd/>
            <a:tailEnd/>
          </a:ln>
        </p:spPr>
        <p:txBody>
          <a:bodyPr>
            <a:spAutoFit/>
          </a:bodyPr>
          <a:lstStyle/>
          <a:p>
            <a:pPr algn="ctr">
              <a:spcBef>
                <a:spcPct val="50000"/>
              </a:spcBef>
            </a:pPr>
            <a:r>
              <a:rPr lang="en-US" sz="4000" b="1" dirty="0">
                <a:solidFill>
                  <a:schemeClr val="bg1"/>
                </a:solidFill>
                <a:latin typeface="Calibri" pitchFamily="34" charset="0"/>
              </a:rPr>
              <a:t>Assessment For Learning</a:t>
            </a:r>
          </a:p>
        </p:txBody>
      </p:sp>
      <p:pic>
        <p:nvPicPr>
          <p:cNvPr id="34820" name="Title 2"/>
          <p:cNvPicPr>
            <a:picLocks noChangeArrowheads="1"/>
          </p:cNvPicPr>
          <p:nvPr/>
        </p:nvPicPr>
        <p:blipFill>
          <a:blip r:embed="rId2">
            <a:lum contrast="-100000"/>
          </a:blip>
          <a:srcRect/>
          <a:stretch>
            <a:fillRect/>
          </a:stretch>
        </p:blipFill>
        <p:spPr bwMode="auto">
          <a:xfrm>
            <a:off x="457200" y="652178"/>
            <a:ext cx="8242300" cy="990600"/>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459</TotalTime>
  <Words>1157</Words>
  <Application>Microsoft Office PowerPoint</Application>
  <PresentationFormat>On-screen Show (4:3)</PresentationFormat>
  <Paragraphs>160</Paragraphs>
  <Slides>15</Slides>
  <Notes>0</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Concourse</vt:lpstr>
      <vt:lpstr>1_Concourse</vt:lpstr>
      <vt:lpstr>PowerPoint Presentation</vt:lpstr>
      <vt:lpstr>PowerPoint Presentation</vt:lpstr>
      <vt:lpstr>Effective Assessment FOR Learning </vt:lpstr>
      <vt:lpstr>PowerPoint Presentation</vt:lpstr>
      <vt:lpstr>PowerPoint Presentation</vt:lpstr>
      <vt:lpstr>PowerPoint Presentation</vt:lpstr>
      <vt:lpstr>Comparing Assessments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Frequently Asked Questions- Assessment FOR Learning</vt:lpstr>
    </vt:vector>
  </TitlesOfParts>
  <Company>NCDSB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Educators’ Resource Guide Assessment FOR Learning (Chapter 4)</dc:title>
  <dc:creator>Corapi, Anthony</dc:creator>
  <cp:lastModifiedBy>Anderson, Yvonne</cp:lastModifiedBy>
  <cp:revision>24</cp:revision>
  <dcterms:created xsi:type="dcterms:W3CDTF">2012-12-04T12:50:56Z</dcterms:created>
  <dcterms:modified xsi:type="dcterms:W3CDTF">2013-01-16T18:34:46Z</dcterms:modified>
</cp:coreProperties>
</file>